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9" r:id="rId4"/>
    <p:sldId id="260" r:id="rId5"/>
    <p:sldId id="264" r:id="rId6"/>
    <p:sldId id="261" r:id="rId7"/>
    <p:sldId id="266" r:id="rId8"/>
    <p:sldId id="272" r:id="rId9"/>
    <p:sldId id="273" r:id="rId10"/>
    <p:sldId id="274" r:id="rId11"/>
    <p:sldId id="275" r:id="rId12"/>
    <p:sldId id="278" r:id="rId13"/>
    <p:sldId id="279" r:id="rId14"/>
  </p:sldIdLst>
  <p:sldSz cx="19799935" cy="8999855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5" userDrawn="1">
          <p15:clr>
            <a:srgbClr val="A4A3A4"/>
          </p15:clr>
        </p15:guide>
        <p15:guide id="2" pos="6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0D0A"/>
    <a:srgbClr val="21E51A"/>
    <a:srgbClr val="BD3BC5"/>
    <a:srgbClr val="C125B8"/>
    <a:srgbClr val="B95CB1"/>
    <a:srgbClr val="A6689D"/>
    <a:srgbClr val="B581AD"/>
    <a:srgbClr val="3E86B5"/>
    <a:srgbClr val="3F5F99"/>
    <a:srgbClr val="3650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865"/>
        <p:guide pos="61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340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946895" y="1200008"/>
            <a:ext cx="15914267" cy="337325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875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946895" y="4672472"/>
            <a:ext cx="15914267" cy="1932297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3150" spc="200"/>
            </a:lvl1pPr>
            <a:lvl2pPr marL="600075" indent="0" algn="ctr">
              <a:buNone/>
              <a:defRPr sz="2625"/>
            </a:lvl2pPr>
            <a:lvl3pPr marL="1200150" indent="0" algn="ctr">
              <a:buNone/>
              <a:defRPr sz="2360"/>
            </a:lvl3pPr>
            <a:lvl4pPr marL="1800225" indent="0" algn="ctr">
              <a:buNone/>
              <a:defRPr sz="2100"/>
            </a:lvl4pPr>
            <a:lvl5pPr marL="2400300" indent="0" algn="ctr">
              <a:buNone/>
              <a:defRPr sz="2100"/>
            </a:lvl5pPr>
            <a:lvl6pPr marL="2999740" indent="0" algn="ctr">
              <a:buNone/>
              <a:defRPr sz="2100"/>
            </a:lvl6pPr>
            <a:lvl7pPr marL="3599815" indent="0" algn="ctr">
              <a:buNone/>
              <a:defRPr sz="2100"/>
            </a:lvl7pPr>
            <a:lvl8pPr marL="4199890" indent="0" algn="ctr">
              <a:buNone/>
              <a:defRPr sz="2100"/>
            </a:lvl8pPr>
            <a:lvl9pPr marL="4799965" indent="0" algn="ctr">
              <a:buNone/>
              <a:defRPr sz="21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988064" y="1015755"/>
            <a:ext cx="17820237" cy="719532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946895" y="3259865"/>
            <a:ext cx="15914267" cy="1337017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787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946895" y="4672472"/>
            <a:ext cx="15914267" cy="618902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315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88064" y="798430"/>
            <a:ext cx="17814390" cy="925991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988064" y="1955919"/>
            <a:ext cx="17814390" cy="6245711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233134" y="5050427"/>
            <a:ext cx="12616822" cy="1006306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5775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233134" y="6056734"/>
            <a:ext cx="12616822" cy="1138591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3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007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20015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0022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003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299974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59981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19989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79996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88064" y="798430"/>
            <a:ext cx="17814390" cy="925991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988064" y="1970092"/>
            <a:ext cx="8407317" cy="6231537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10412679" y="1970092"/>
            <a:ext cx="8407317" cy="6231537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88064" y="798430"/>
            <a:ext cx="17814390" cy="925991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988064" y="1875602"/>
            <a:ext cx="8676258" cy="500791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62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0075" indent="0">
              <a:buNone/>
              <a:defRPr sz="2625" b="1"/>
            </a:lvl2pPr>
            <a:lvl3pPr marL="1200150" indent="0">
              <a:buNone/>
              <a:defRPr sz="2360" b="1"/>
            </a:lvl3pPr>
            <a:lvl4pPr marL="1800225" indent="0">
              <a:buNone/>
              <a:defRPr sz="2100" b="1"/>
            </a:lvl4pPr>
            <a:lvl5pPr marL="2400300" indent="0">
              <a:buNone/>
              <a:defRPr sz="2100" b="1"/>
            </a:lvl5pPr>
            <a:lvl6pPr marL="2999740" indent="0">
              <a:buNone/>
              <a:defRPr sz="2100" b="1"/>
            </a:lvl6pPr>
            <a:lvl7pPr marL="3599815" indent="0">
              <a:buNone/>
              <a:defRPr sz="2100" b="1"/>
            </a:lvl7pPr>
            <a:lvl8pPr marL="4199890" indent="0">
              <a:buNone/>
              <a:defRPr sz="2100" b="1"/>
            </a:lvl8pPr>
            <a:lvl9pPr marL="4799965" indent="0">
              <a:buNone/>
              <a:defRPr sz="21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988064" y="2433087"/>
            <a:ext cx="8676258" cy="5768542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10127092" y="1865798"/>
            <a:ext cx="8676258" cy="500791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62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0075" indent="0">
              <a:buNone/>
              <a:defRPr sz="2625" b="1"/>
            </a:lvl2pPr>
            <a:lvl3pPr marL="1200150" indent="0">
              <a:buNone/>
              <a:defRPr sz="2360" b="1"/>
            </a:lvl3pPr>
            <a:lvl4pPr marL="1800225" indent="0">
              <a:buNone/>
              <a:defRPr sz="2100" b="1"/>
            </a:lvl4pPr>
            <a:lvl5pPr marL="2400300" indent="0">
              <a:buNone/>
              <a:defRPr sz="2100" b="1"/>
            </a:lvl5pPr>
            <a:lvl6pPr marL="2999740" indent="0">
              <a:buNone/>
              <a:defRPr sz="2100" b="1"/>
            </a:lvl6pPr>
            <a:lvl7pPr marL="3599815" indent="0">
              <a:buNone/>
              <a:defRPr sz="2100" b="1"/>
            </a:lvl7pPr>
            <a:lvl8pPr marL="4199890" indent="0">
              <a:buNone/>
              <a:defRPr sz="2100" b="1"/>
            </a:lvl8pPr>
            <a:lvl9pPr marL="4799965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10127092" y="2433087"/>
            <a:ext cx="8676258" cy="5768542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88064" y="798430"/>
            <a:ext cx="17814390" cy="925991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988064" y="2040958"/>
            <a:ext cx="8498712" cy="604728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21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0313286" y="2040958"/>
            <a:ext cx="8489168" cy="604728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21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6621697" y="1200008"/>
            <a:ext cx="1695496" cy="6600043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367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1485020" y="1200008"/>
            <a:ext cx="14891123" cy="6600043"/>
          </a:xfrm>
        </p:spPr>
        <p:txBody>
          <a:bodyPr vert="eaVert" lIns="46800" tIns="46800" rIns="46800" bIns="46800"/>
          <a:lstStyle>
            <a:lvl1pPr marL="299720" indent="-299720">
              <a:spcAft>
                <a:spcPts val="1000"/>
              </a:spcAft>
              <a:defRPr spc="300"/>
            </a:lvl1pPr>
            <a:lvl2pPr marL="899795" indent="-299720">
              <a:defRPr spc="300"/>
            </a:lvl2pPr>
            <a:lvl3pPr marL="1499870" indent="-299720">
              <a:defRPr spc="300"/>
            </a:lvl3pPr>
            <a:lvl4pPr marL="2099945" indent="-299720">
              <a:defRPr spc="300"/>
            </a:lvl4pPr>
            <a:lvl5pPr marL="2700020" indent="-29972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988064" y="798430"/>
            <a:ext cx="17814390" cy="925991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988064" y="1955919"/>
            <a:ext cx="17814390" cy="6245711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993910" y="8286669"/>
            <a:ext cx="4384902" cy="415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3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6684537" y="8286669"/>
            <a:ext cx="6431187" cy="415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3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14417554" y="8286669"/>
            <a:ext cx="4384902" cy="415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3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200150" rtl="0" eaLnBrk="1" fontAlgn="auto" latinLnBrk="0" hangingPunct="1">
        <a:lnSpc>
          <a:spcPct val="100000"/>
        </a:lnSpc>
        <a:spcBef>
          <a:spcPct val="0"/>
        </a:spcBef>
        <a:buNone/>
        <a:defRPr sz="4725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99720" indent="-299720" algn="l" defTabSz="12001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23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899795" indent="-299720" algn="l" defTabSz="120015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2112645" algn="l"/>
          <a:tab pos="2112645" algn="l"/>
          <a:tab pos="2112645" algn="l"/>
          <a:tab pos="2112645" algn="l"/>
        </a:tabLst>
        <a:defRPr sz="21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499870" indent="-299720" algn="l" defTabSz="120015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21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2099945" indent="-299720" algn="l" defTabSz="120015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83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700020" indent="-299720" algn="l" defTabSz="120015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83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3300095" indent="-299720" algn="l" defTabSz="1200150" rtl="0" eaLnBrk="1" latinLnBrk="0" hangingPunct="1">
        <a:lnSpc>
          <a:spcPct val="90000"/>
        </a:lnSpc>
        <a:spcBef>
          <a:spcPct val="132000"/>
        </a:spcBef>
        <a:buFont typeface="Arial" panose="020B0604020202020204" pitchFamily="34" charset="0"/>
        <a:buChar char="•"/>
        <a:defRPr sz="23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170" indent="-299720" algn="l" defTabSz="1200150" rtl="0" eaLnBrk="1" latinLnBrk="0" hangingPunct="1">
        <a:lnSpc>
          <a:spcPct val="90000"/>
        </a:lnSpc>
        <a:spcBef>
          <a:spcPct val="132000"/>
        </a:spcBef>
        <a:buFont typeface="Arial" panose="020B0604020202020204" pitchFamily="34" charset="0"/>
        <a:buChar char="•"/>
        <a:defRPr sz="2360" kern="1200">
          <a:solidFill>
            <a:schemeClr val="tx1"/>
          </a:solidFill>
          <a:latin typeface="+mn-lt"/>
          <a:ea typeface="+mn-ea"/>
          <a:cs typeface="+mn-cs"/>
        </a:defRPr>
      </a:lvl7pPr>
      <a:lvl8pPr marL="4500245" indent="-299720" algn="l" defTabSz="1200150" rtl="0" eaLnBrk="1" latinLnBrk="0" hangingPunct="1">
        <a:lnSpc>
          <a:spcPct val="90000"/>
        </a:lnSpc>
        <a:spcBef>
          <a:spcPct val="132000"/>
        </a:spcBef>
        <a:buFont typeface="Arial" panose="020B0604020202020204" pitchFamily="34" charset="0"/>
        <a:buChar char="•"/>
        <a:defRPr sz="2360" kern="1200">
          <a:solidFill>
            <a:schemeClr val="tx1"/>
          </a:solidFill>
          <a:latin typeface="+mn-lt"/>
          <a:ea typeface="+mn-ea"/>
          <a:cs typeface="+mn-cs"/>
        </a:defRPr>
      </a:lvl8pPr>
      <a:lvl9pPr marL="5099685" indent="-299720" algn="l" defTabSz="1200150" rtl="0" eaLnBrk="1" latinLnBrk="0" hangingPunct="1">
        <a:lnSpc>
          <a:spcPct val="90000"/>
        </a:lnSpc>
        <a:spcBef>
          <a:spcPct val="132000"/>
        </a:spcBef>
        <a:buFont typeface="Arial" panose="020B0604020202020204" pitchFamily="34" charset="0"/>
        <a:buChar char="•"/>
        <a:defRPr sz="23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1pPr>
      <a:lvl2pPr marL="600075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4pPr>
      <a:lvl5pPr marL="2400300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5pPr>
      <a:lvl6pPr marL="2999740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6pPr>
      <a:lvl7pPr marL="3599815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7pPr>
      <a:lvl8pPr marL="4199890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8pPr>
      <a:lvl9pPr marL="4799965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0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9" Type="http://schemas.openxmlformats.org/officeDocument/2006/relationships/tags" Target="../tags/tag97.xml"/><Relationship Id="rId48" Type="http://schemas.openxmlformats.org/officeDocument/2006/relationships/tags" Target="../tags/tag96.xml"/><Relationship Id="rId47" Type="http://schemas.openxmlformats.org/officeDocument/2006/relationships/tags" Target="../tags/tag95.xml"/><Relationship Id="rId46" Type="http://schemas.openxmlformats.org/officeDocument/2006/relationships/tags" Target="../tags/tag94.xml"/><Relationship Id="rId45" Type="http://schemas.openxmlformats.org/officeDocument/2006/relationships/tags" Target="../tags/tag93.xml"/><Relationship Id="rId44" Type="http://schemas.openxmlformats.org/officeDocument/2006/relationships/tags" Target="../tags/tag92.xml"/><Relationship Id="rId43" Type="http://schemas.openxmlformats.org/officeDocument/2006/relationships/tags" Target="../tags/tag91.xml"/><Relationship Id="rId42" Type="http://schemas.openxmlformats.org/officeDocument/2006/relationships/tags" Target="../tags/tag90.xml"/><Relationship Id="rId41" Type="http://schemas.openxmlformats.org/officeDocument/2006/relationships/tags" Target="../tags/tag89.xml"/><Relationship Id="rId40" Type="http://schemas.openxmlformats.org/officeDocument/2006/relationships/tags" Target="../tags/tag88.xml"/><Relationship Id="rId4" Type="http://schemas.openxmlformats.org/officeDocument/2006/relationships/image" Target="../media/image2.png"/><Relationship Id="rId39" Type="http://schemas.openxmlformats.org/officeDocument/2006/relationships/tags" Target="../tags/tag87.xml"/><Relationship Id="rId38" Type="http://schemas.openxmlformats.org/officeDocument/2006/relationships/tags" Target="../tags/tag86.xml"/><Relationship Id="rId37" Type="http://schemas.openxmlformats.org/officeDocument/2006/relationships/tags" Target="../tags/tag85.xml"/><Relationship Id="rId36" Type="http://schemas.openxmlformats.org/officeDocument/2006/relationships/tags" Target="../tags/tag84.xml"/><Relationship Id="rId35" Type="http://schemas.openxmlformats.org/officeDocument/2006/relationships/tags" Target="../tags/tag83.xml"/><Relationship Id="rId34" Type="http://schemas.openxmlformats.org/officeDocument/2006/relationships/tags" Target="../tags/tag82.xml"/><Relationship Id="rId33" Type="http://schemas.openxmlformats.org/officeDocument/2006/relationships/tags" Target="../tags/tag81.xml"/><Relationship Id="rId32" Type="http://schemas.openxmlformats.org/officeDocument/2006/relationships/tags" Target="../tags/tag80.xml"/><Relationship Id="rId31" Type="http://schemas.openxmlformats.org/officeDocument/2006/relationships/tags" Target="../tags/tag79.xml"/><Relationship Id="rId30" Type="http://schemas.openxmlformats.org/officeDocument/2006/relationships/tags" Target="../tags/tag78.xml"/><Relationship Id="rId3" Type="http://schemas.openxmlformats.org/officeDocument/2006/relationships/image" Target="../media/image1.png"/><Relationship Id="rId29" Type="http://schemas.openxmlformats.org/officeDocument/2006/relationships/tags" Target="../tags/tag77.xml"/><Relationship Id="rId28" Type="http://schemas.openxmlformats.org/officeDocument/2006/relationships/tags" Target="../tags/tag76.xml"/><Relationship Id="rId27" Type="http://schemas.openxmlformats.org/officeDocument/2006/relationships/tags" Target="../tags/tag75.xml"/><Relationship Id="rId26" Type="http://schemas.openxmlformats.org/officeDocument/2006/relationships/tags" Target="../tags/tag74.xml"/><Relationship Id="rId25" Type="http://schemas.openxmlformats.org/officeDocument/2006/relationships/tags" Target="../tags/tag73.xml"/><Relationship Id="rId24" Type="http://schemas.openxmlformats.org/officeDocument/2006/relationships/tags" Target="../tags/tag72.xml"/><Relationship Id="rId23" Type="http://schemas.openxmlformats.org/officeDocument/2006/relationships/tags" Target="../tags/tag71.xml"/><Relationship Id="rId22" Type="http://schemas.openxmlformats.org/officeDocument/2006/relationships/tags" Target="../tags/tag70.xml"/><Relationship Id="rId21" Type="http://schemas.openxmlformats.org/officeDocument/2006/relationships/tags" Target="../tags/tag69.xml"/><Relationship Id="rId20" Type="http://schemas.openxmlformats.org/officeDocument/2006/relationships/tags" Target="../tags/tag68.xml"/><Relationship Id="rId2" Type="http://schemas.openxmlformats.org/officeDocument/2006/relationships/tags" Target="../tags/tag64.xml"/><Relationship Id="rId19" Type="http://schemas.openxmlformats.org/officeDocument/2006/relationships/tags" Target="../tags/tag67.xml"/><Relationship Id="rId18" Type="http://schemas.openxmlformats.org/officeDocument/2006/relationships/image" Target="../media/image14.png"/><Relationship Id="rId17" Type="http://schemas.openxmlformats.org/officeDocument/2006/relationships/image" Target="../media/image13.png"/><Relationship Id="rId16" Type="http://schemas.openxmlformats.org/officeDocument/2006/relationships/tags" Target="../tags/tag66.xml"/><Relationship Id="rId15" Type="http://schemas.openxmlformats.org/officeDocument/2006/relationships/tags" Target="../tags/tag65.xml"/><Relationship Id="rId14" Type="http://schemas.openxmlformats.org/officeDocument/2006/relationships/image" Target="../media/image12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35.xml"/><Relationship Id="rId2" Type="http://schemas.openxmlformats.org/officeDocument/2006/relationships/image" Target="../media/image139.png"/><Relationship Id="rId1" Type="http://schemas.openxmlformats.org/officeDocument/2006/relationships/tags" Target="../tags/tag3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7.xml"/><Relationship Id="rId1" Type="http://schemas.openxmlformats.org/officeDocument/2006/relationships/tags" Target="../tags/tag3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9.xml"/><Relationship Id="rId1" Type="http://schemas.openxmlformats.org/officeDocument/2006/relationships/tags" Target="../tags/tag33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0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9" Type="http://schemas.openxmlformats.org/officeDocument/2006/relationships/tags" Target="../tags/tag132.xml"/><Relationship Id="rId48" Type="http://schemas.openxmlformats.org/officeDocument/2006/relationships/tags" Target="../tags/tag131.xml"/><Relationship Id="rId47" Type="http://schemas.openxmlformats.org/officeDocument/2006/relationships/image" Target="../media/image16.png"/><Relationship Id="rId46" Type="http://schemas.openxmlformats.org/officeDocument/2006/relationships/image" Target="../media/image15.png"/><Relationship Id="rId45" Type="http://schemas.openxmlformats.org/officeDocument/2006/relationships/tags" Target="../tags/tag130.xml"/><Relationship Id="rId44" Type="http://schemas.openxmlformats.org/officeDocument/2006/relationships/tags" Target="../tags/tag129.xml"/><Relationship Id="rId43" Type="http://schemas.openxmlformats.org/officeDocument/2006/relationships/tags" Target="../tags/tag128.xml"/><Relationship Id="rId42" Type="http://schemas.openxmlformats.org/officeDocument/2006/relationships/tags" Target="../tags/tag127.xml"/><Relationship Id="rId41" Type="http://schemas.openxmlformats.org/officeDocument/2006/relationships/tags" Target="../tags/tag126.xml"/><Relationship Id="rId40" Type="http://schemas.openxmlformats.org/officeDocument/2006/relationships/tags" Target="../tags/tag125.xml"/><Relationship Id="rId4" Type="http://schemas.openxmlformats.org/officeDocument/2006/relationships/image" Target="../media/image2.png"/><Relationship Id="rId39" Type="http://schemas.openxmlformats.org/officeDocument/2006/relationships/tags" Target="../tags/tag124.xml"/><Relationship Id="rId38" Type="http://schemas.openxmlformats.org/officeDocument/2006/relationships/tags" Target="../tags/tag123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image" Target="../media/image1.png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99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image" Target="../media/image12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tags" Target="../tags/tag9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png"/><Relationship Id="rId7" Type="http://schemas.openxmlformats.org/officeDocument/2006/relationships/image" Target="../media/image1.png"/><Relationship Id="rId6" Type="http://schemas.openxmlformats.org/officeDocument/2006/relationships/tags" Target="../tags/tag137.xml"/><Relationship Id="rId53" Type="http://schemas.openxmlformats.org/officeDocument/2006/relationships/slideLayout" Target="../slideLayouts/slideLayout1.xml"/><Relationship Id="rId52" Type="http://schemas.openxmlformats.org/officeDocument/2006/relationships/tags" Target="../tags/tag170.xml"/><Relationship Id="rId51" Type="http://schemas.openxmlformats.org/officeDocument/2006/relationships/tags" Target="../tags/tag169.xml"/><Relationship Id="rId50" Type="http://schemas.openxmlformats.org/officeDocument/2006/relationships/tags" Target="../tags/tag168.xml"/><Relationship Id="rId5" Type="http://schemas.openxmlformats.org/officeDocument/2006/relationships/tags" Target="../tags/tag136.xml"/><Relationship Id="rId49" Type="http://schemas.openxmlformats.org/officeDocument/2006/relationships/tags" Target="../tags/tag167.xml"/><Relationship Id="rId48" Type="http://schemas.openxmlformats.org/officeDocument/2006/relationships/tags" Target="../tags/tag166.xml"/><Relationship Id="rId47" Type="http://schemas.openxmlformats.org/officeDocument/2006/relationships/image" Target="../media/image18.png"/><Relationship Id="rId46" Type="http://schemas.openxmlformats.org/officeDocument/2006/relationships/tags" Target="../tags/tag165.xml"/><Relationship Id="rId45" Type="http://schemas.openxmlformats.org/officeDocument/2006/relationships/tags" Target="../tags/tag164.xml"/><Relationship Id="rId44" Type="http://schemas.openxmlformats.org/officeDocument/2006/relationships/tags" Target="../tags/tag163.xml"/><Relationship Id="rId43" Type="http://schemas.openxmlformats.org/officeDocument/2006/relationships/tags" Target="../tags/tag162.xml"/><Relationship Id="rId42" Type="http://schemas.openxmlformats.org/officeDocument/2006/relationships/tags" Target="../tags/tag161.xml"/><Relationship Id="rId41" Type="http://schemas.openxmlformats.org/officeDocument/2006/relationships/tags" Target="../tags/tag160.xml"/><Relationship Id="rId40" Type="http://schemas.openxmlformats.org/officeDocument/2006/relationships/tags" Target="../tags/tag159.xml"/><Relationship Id="rId4" Type="http://schemas.openxmlformats.org/officeDocument/2006/relationships/tags" Target="../tags/tag135.xml"/><Relationship Id="rId39" Type="http://schemas.openxmlformats.org/officeDocument/2006/relationships/tags" Target="../tags/tag158.xml"/><Relationship Id="rId38" Type="http://schemas.openxmlformats.org/officeDocument/2006/relationships/tags" Target="../tags/tag157.xml"/><Relationship Id="rId37" Type="http://schemas.openxmlformats.org/officeDocument/2006/relationships/tags" Target="../tags/tag156.xml"/><Relationship Id="rId36" Type="http://schemas.openxmlformats.org/officeDocument/2006/relationships/tags" Target="../tags/tag155.xml"/><Relationship Id="rId35" Type="http://schemas.openxmlformats.org/officeDocument/2006/relationships/tags" Target="../tags/tag154.xml"/><Relationship Id="rId34" Type="http://schemas.openxmlformats.org/officeDocument/2006/relationships/tags" Target="../tags/tag153.xml"/><Relationship Id="rId33" Type="http://schemas.openxmlformats.org/officeDocument/2006/relationships/tags" Target="../tags/tag152.xml"/><Relationship Id="rId32" Type="http://schemas.openxmlformats.org/officeDocument/2006/relationships/tags" Target="../tags/tag151.xml"/><Relationship Id="rId31" Type="http://schemas.openxmlformats.org/officeDocument/2006/relationships/tags" Target="../tags/tag150.xml"/><Relationship Id="rId30" Type="http://schemas.openxmlformats.org/officeDocument/2006/relationships/tags" Target="../tags/tag149.xml"/><Relationship Id="rId3" Type="http://schemas.openxmlformats.org/officeDocument/2006/relationships/tags" Target="../tags/tag134.xml"/><Relationship Id="rId29" Type="http://schemas.openxmlformats.org/officeDocument/2006/relationships/tags" Target="../tags/tag148.xml"/><Relationship Id="rId28" Type="http://schemas.openxmlformats.org/officeDocument/2006/relationships/tags" Target="../tags/tag147.xml"/><Relationship Id="rId27" Type="http://schemas.openxmlformats.org/officeDocument/2006/relationships/tags" Target="../tags/tag146.xml"/><Relationship Id="rId26" Type="http://schemas.openxmlformats.org/officeDocument/2006/relationships/tags" Target="../tags/tag145.xml"/><Relationship Id="rId25" Type="http://schemas.openxmlformats.org/officeDocument/2006/relationships/tags" Target="../tags/tag144.xml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tags" Target="../tags/tag133.xml"/><Relationship Id="rId19" Type="http://schemas.openxmlformats.org/officeDocument/2006/relationships/tags" Target="../tags/tag138.xml"/><Relationship Id="rId18" Type="http://schemas.openxmlformats.org/officeDocument/2006/relationships/image" Target="../media/image12.png"/><Relationship Id="rId17" Type="http://schemas.openxmlformats.org/officeDocument/2006/relationships/image" Target="../media/image11.png"/><Relationship Id="rId16" Type="http://schemas.openxmlformats.org/officeDocument/2006/relationships/image" Target="../media/image10.png"/><Relationship Id="rId15" Type="http://schemas.openxmlformats.org/officeDocument/2006/relationships/image" Target="../media/image9.png"/><Relationship Id="rId14" Type="http://schemas.openxmlformats.org/officeDocument/2006/relationships/image" Target="../media/image8.png"/><Relationship Id="rId13" Type="http://schemas.openxmlformats.org/officeDocument/2006/relationships/image" Target="../media/image7.png"/><Relationship Id="rId12" Type="http://schemas.openxmlformats.org/officeDocument/2006/relationships/image" Target="../media/image6.png"/><Relationship Id="rId11" Type="http://schemas.openxmlformats.org/officeDocument/2006/relationships/image" Target="../media/image5.png"/><Relationship Id="rId10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jpe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35" Type="http://schemas.openxmlformats.org/officeDocument/2006/relationships/slideLayout" Target="../slideLayouts/slideLayout1.xml"/><Relationship Id="rId34" Type="http://schemas.openxmlformats.org/officeDocument/2006/relationships/tags" Target="../tags/tag172.xml"/><Relationship Id="rId33" Type="http://schemas.openxmlformats.org/officeDocument/2006/relationships/image" Target="../media/image50.jpeg"/><Relationship Id="rId32" Type="http://schemas.openxmlformats.org/officeDocument/2006/relationships/image" Target="../media/image49.png"/><Relationship Id="rId31" Type="http://schemas.openxmlformats.org/officeDocument/2006/relationships/image" Target="../media/image48.png"/><Relationship Id="rId30" Type="http://schemas.openxmlformats.org/officeDocument/2006/relationships/image" Target="../media/image47.png"/><Relationship Id="rId3" Type="http://schemas.openxmlformats.org/officeDocument/2006/relationships/image" Target="../media/image20.jpeg"/><Relationship Id="rId29" Type="http://schemas.openxmlformats.org/officeDocument/2006/relationships/image" Target="../media/image46.png"/><Relationship Id="rId28" Type="http://schemas.openxmlformats.org/officeDocument/2006/relationships/image" Target="../media/image45.png"/><Relationship Id="rId27" Type="http://schemas.openxmlformats.org/officeDocument/2006/relationships/image" Target="../media/image44.png"/><Relationship Id="rId26" Type="http://schemas.openxmlformats.org/officeDocument/2006/relationships/image" Target="../media/image43.jpeg"/><Relationship Id="rId25" Type="http://schemas.openxmlformats.org/officeDocument/2006/relationships/image" Target="../media/image42.jpeg"/><Relationship Id="rId24" Type="http://schemas.openxmlformats.org/officeDocument/2006/relationships/image" Target="../media/image41.png"/><Relationship Id="rId23" Type="http://schemas.openxmlformats.org/officeDocument/2006/relationships/image" Target="../media/image40.jpeg"/><Relationship Id="rId22" Type="http://schemas.openxmlformats.org/officeDocument/2006/relationships/image" Target="../media/image39.jpeg"/><Relationship Id="rId21" Type="http://schemas.openxmlformats.org/officeDocument/2006/relationships/image" Target="../media/image38.png"/><Relationship Id="rId20" Type="http://schemas.openxmlformats.org/officeDocument/2006/relationships/image" Target="../media/image37.jpeg"/><Relationship Id="rId2" Type="http://schemas.openxmlformats.org/officeDocument/2006/relationships/tags" Target="../tags/tag171.xml"/><Relationship Id="rId19" Type="http://schemas.openxmlformats.org/officeDocument/2006/relationships/image" Target="../media/image36.png"/><Relationship Id="rId18" Type="http://schemas.openxmlformats.org/officeDocument/2006/relationships/image" Target="../media/image35.jpeg"/><Relationship Id="rId17" Type="http://schemas.openxmlformats.org/officeDocument/2006/relationships/image" Target="../media/image34.jpeg"/><Relationship Id="rId16" Type="http://schemas.openxmlformats.org/officeDocument/2006/relationships/image" Target="../media/image33.png"/><Relationship Id="rId15" Type="http://schemas.openxmlformats.org/officeDocument/2006/relationships/image" Target="../media/image32.jpeg"/><Relationship Id="rId14" Type="http://schemas.openxmlformats.org/officeDocument/2006/relationships/image" Target="../media/image31.jpeg"/><Relationship Id="rId13" Type="http://schemas.openxmlformats.org/officeDocument/2006/relationships/image" Target="../media/image30.png"/><Relationship Id="rId12" Type="http://schemas.openxmlformats.org/officeDocument/2006/relationships/image" Target="../media/image29.png"/><Relationship Id="rId11" Type="http://schemas.openxmlformats.org/officeDocument/2006/relationships/image" Target="../media/image28.jpeg"/><Relationship Id="rId10" Type="http://schemas.openxmlformats.org/officeDocument/2006/relationships/image" Target="../media/image27.jpeg"/><Relationship Id="rId1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208.xml"/><Relationship Id="rId98" Type="http://schemas.openxmlformats.org/officeDocument/2006/relationships/tags" Target="../tags/tag207.xml"/><Relationship Id="rId97" Type="http://schemas.openxmlformats.org/officeDocument/2006/relationships/image" Target="../media/image41.png"/><Relationship Id="rId96" Type="http://schemas.openxmlformats.org/officeDocument/2006/relationships/tags" Target="../tags/tag206.xml"/><Relationship Id="rId95" Type="http://schemas.openxmlformats.org/officeDocument/2006/relationships/tags" Target="../tags/tag205.xml"/><Relationship Id="rId94" Type="http://schemas.openxmlformats.org/officeDocument/2006/relationships/image" Target="../media/image29.png"/><Relationship Id="rId93" Type="http://schemas.openxmlformats.org/officeDocument/2006/relationships/tags" Target="../tags/tag204.xml"/><Relationship Id="rId92" Type="http://schemas.openxmlformats.org/officeDocument/2006/relationships/tags" Target="../tags/tag203.xml"/><Relationship Id="rId91" Type="http://schemas.openxmlformats.org/officeDocument/2006/relationships/image" Target="../media/image34.jpeg"/><Relationship Id="rId90" Type="http://schemas.openxmlformats.org/officeDocument/2006/relationships/tags" Target="../tags/tag202.xml"/><Relationship Id="rId9" Type="http://schemas.openxmlformats.org/officeDocument/2006/relationships/image" Target="../media/image59.jpeg"/><Relationship Id="rId89" Type="http://schemas.openxmlformats.org/officeDocument/2006/relationships/tags" Target="../tags/tag201.xml"/><Relationship Id="rId88" Type="http://schemas.openxmlformats.org/officeDocument/2006/relationships/image" Target="../media/image27.jpeg"/><Relationship Id="rId87" Type="http://schemas.openxmlformats.org/officeDocument/2006/relationships/tags" Target="../tags/tag200.xml"/><Relationship Id="rId86" Type="http://schemas.openxmlformats.org/officeDocument/2006/relationships/tags" Target="../tags/tag199.xml"/><Relationship Id="rId85" Type="http://schemas.openxmlformats.org/officeDocument/2006/relationships/image" Target="../media/image43.jpeg"/><Relationship Id="rId84" Type="http://schemas.openxmlformats.org/officeDocument/2006/relationships/tags" Target="../tags/tag198.xml"/><Relationship Id="rId83" Type="http://schemas.openxmlformats.org/officeDocument/2006/relationships/tags" Target="../tags/tag197.xml"/><Relationship Id="rId82" Type="http://schemas.openxmlformats.org/officeDocument/2006/relationships/image" Target="../media/image42.jpeg"/><Relationship Id="rId81" Type="http://schemas.openxmlformats.org/officeDocument/2006/relationships/tags" Target="../tags/tag196.xml"/><Relationship Id="rId80" Type="http://schemas.openxmlformats.org/officeDocument/2006/relationships/tags" Target="../tags/tag195.xml"/><Relationship Id="rId8" Type="http://schemas.openxmlformats.org/officeDocument/2006/relationships/image" Target="../media/image58.jpeg"/><Relationship Id="rId79" Type="http://schemas.openxmlformats.org/officeDocument/2006/relationships/image" Target="../media/image19.jpeg"/><Relationship Id="rId78" Type="http://schemas.openxmlformats.org/officeDocument/2006/relationships/tags" Target="../tags/tag194.xml"/><Relationship Id="rId77" Type="http://schemas.openxmlformats.org/officeDocument/2006/relationships/tags" Target="../tags/tag193.xml"/><Relationship Id="rId76" Type="http://schemas.openxmlformats.org/officeDocument/2006/relationships/image" Target="../media/image26.png"/><Relationship Id="rId75" Type="http://schemas.openxmlformats.org/officeDocument/2006/relationships/tags" Target="../tags/tag192.xml"/><Relationship Id="rId74" Type="http://schemas.openxmlformats.org/officeDocument/2006/relationships/tags" Target="../tags/tag191.xml"/><Relationship Id="rId73" Type="http://schemas.openxmlformats.org/officeDocument/2006/relationships/image" Target="../media/image25.png"/><Relationship Id="rId72" Type="http://schemas.openxmlformats.org/officeDocument/2006/relationships/tags" Target="../tags/tag190.xml"/><Relationship Id="rId71" Type="http://schemas.openxmlformats.org/officeDocument/2006/relationships/tags" Target="../tags/tag189.xml"/><Relationship Id="rId70" Type="http://schemas.openxmlformats.org/officeDocument/2006/relationships/image" Target="../media/image24.jpeg"/><Relationship Id="rId7" Type="http://schemas.openxmlformats.org/officeDocument/2006/relationships/image" Target="../media/image57.png"/><Relationship Id="rId69" Type="http://schemas.openxmlformats.org/officeDocument/2006/relationships/tags" Target="../tags/tag188.xml"/><Relationship Id="rId68" Type="http://schemas.openxmlformats.org/officeDocument/2006/relationships/tags" Target="../tags/tag187.xml"/><Relationship Id="rId67" Type="http://schemas.openxmlformats.org/officeDocument/2006/relationships/image" Target="../media/image23.png"/><Relationship Id="rId66" Type="http://schemas.openxmlformats.org/officeDocument/2006/relationships/tags" Target="../tags/tag186.xml"/><Relationship Id="rId65" Type="http://schemas.openxmlformats.org/officeDocument/2006/relationships/tags" Target="../tags/tag185.xml"/><Relationship Id="rId64" Type="http://schemas.openxmlformats.org/officeDocument/2006/relationships/image" Target="../media/image20.jpeg"/><Relationship Id="rId63" Type="http://schemas.openxmlformats.org/officeDocument/2006/relationships/tags" Target="../tags/tag184.xml"/><Relationship Id="rId62" Type="http://schemas.openxmlformats.org/officeDocument/2006/relationships/tags" Target="../tags/tag183.xml"/><Relationship Id="rId61" Type="http://schemas.openxmlformats.org/officeDocument/2006/relationships/image" Target="../media/image21.jpeg"/><Relationship Id="rId60" Type="http://schemas.openxmlformats.org/officeDocument/2006/relationships/tags" Target="../tags/tag182.xml"/><Relationship Id="rId6" Type="http://schemas.openxmlformats.org/officeDocument/2006/relationships/image" Target="../media/image56.png"/><Relationship Id="rId59" Type="http://schemas.openxmlformats.org/officeDocument/2006/relationships/tags" Target="../tags/tag181.xml"/><Relationship Id="rId58" Type="http://schemas.openxmlformats.org/officeDocument/2006/relationships/image" Target="../media/image22.png"/><Relationship Id="rId57" Type="http://schemas.openxmlformats.org/officeDocument/2006/relationships/tags" Target="../tags/tag180.xml"/><Relationship Id="rId56" Type="http://schemas.openxmlformats.org/officeDocument/2006/relationships/tags" Target="../tags/tag179.xml"/><Relationship Id="rId55" Type="http://schemas.openxmlformats.org/officeDocument/2006/relationships/tags" Target="../tags/tag178.xml"/><Relationship Id="rId54" Type="http://schemas.openxmlformats.org/officeDocument/2006/relationships/image" Target="../media/image99.png"/><Relationship Id="rId53" Type="http://schemas.openxmlformats.org/officeDocument/2006/relationships/image" Target="../media/image98.png"/><Relationship Id="rId52" Type="http://schemas.openxmlformats.org/officeDocument/2006/relationships/image" Target="../media/image97.png"/><Relationship Id="rId51" Type="http://schemas.openxmlformats.org/officeDocument/2006/relationships/image" Target="../media/image96.png"/><Relationship Id="rId50" Type="http://schemas.openxmlformats.org/officeDocument/2006/relationships/image" Target="../media/image95.png"/><Relationship Id="rId5" Type="http://schemas.openxmlformats.org/officeDocument/2006/relationships/image" Target="../media/image55.jpeg"/><Relationship Id="rId49" Type="http://schemas.openxmlformats.org/officeDocument/2006/relationships/image" Target="../media/image94.png"/><Relationship Id="rId48" Type="http://schemas.openxmlformats.org/officeDocument/2006/relationships/tags" Target="../tags/tag177.xml"/><Relationship Id="rId47" Type="http://schemas.openxmlformats.org/officeDocument/2006/relationships/tags" Target="../tags/tag176.xml"/><Relationship Id="rId46" Type="http://schemas.openxmlformats.org/officeDocument/2006/relationships/image" Target="../media/image93.jpeg"/><Relationship Id="rId45" Type="http://schemas.openxmlformats.org/officeDocument/2006/relationships/image" Target="../media/image92.jpeg"/><Relationship Id="rId44" Type="http://schemas.openxmlformats.org/officeDocument/2006/relationships/image" Target="../media/image91.jpeg"/><Relationship Id="rId43" Type="http://schemas.openxmlformats.org/officeDocument/2006/relationships/image" Target="../media/image90.png"/><Relationship Id="rId42" Type="http://schemas.openxmlformats.org/officeDocument/2006/relationships/image" Target="../media/image89.png"/><Relationship Id="rId41" Type="http://schemas.openxmlformats.org/officeDocument/2006/relationships/tags" Target="../tags/tag175.xml"/><Relationship Id="rId40" Type="http://schemas.openxmlformats.org/officeDocument/2006/relationships/image" Target="../media/image88.jpeg"/><Relationship Id="rId4" Type="http://schemas.openxmlformats.org/officeDocument/2006/relationships/image" Target="../media/image54.jpeg"/><Relationship Id="rId39" Type="http://schemas.openxmlformats.org/officeDocument/2006/relationships/image" Target="../media/image87.jpeg"/><Relationship Id="rId38" Type="http://schemas.openxmlformats.org/officeDocument/2006/relationships/image" Target="../media/image86.jpeg"/><Relationship Id="rId37" Type="http://schemas.openxmlformats.org/officeDocument/2006/relationships/image" Target="../media/image85.png"/><Relationship Id="rId36" Type="http://schemas.openxmlformats.org/officeDocument/2006/relationships/image" Target="../media/image84.png"/><Relationship Id="rId35" Type="http://schemas.openxmlformats.org/officeDocument/2006/relationships/image" Target="../media/image83.jpeg"/><Relationship Id="rId34" Type="http://schemas.openxmlformats.org/officeDocument/2006/relationships/image" Target="../media/image82.jpeg"/><Relationship Id="rId33" Type="http://schemas.openxmlformats.org/officeDocument/2006/relationships/image" Target="../media/image81.png"/><Relationship Id="rId32" Type="http://schemas.openxmlformats.org/officeDocument/2006/relationships/tags" Target="../tags/tag174.xml"/><Relationship Id="rId31" Type="http://schemas.openxmlformats.org/officeDocument/2006/relationships/tags" Target="../tags/tag173.xml"/><Relationship Id="rId30" Type="http://schemas.openxmlformats.org/officeDocument/2006/relationships/image" Target="../media/image80.jpeg"/><Relationship Id="rId3" Type="http://schemas.openxmlformats.org/officeDocument/2006/relationships/image" Target="../media/image53.jpeg"/><Relationship Id="rId29" Type="http://schemas.openxmlformats.org/officeDocument/2006/relationships/image" Target="../media/image79.png"/><Relationship Id="rId28" Type="http://schemas.openxmlformats.org/officeDocument/2006/relationships/image" Target="../media/image78.png"/><Relationship Id="rId27" Type="http://schemas.openxmlformats.org/officeDocument/2006/relationships/image" Target="../media/image77.jpeg"/><Relationship Id="rId26" Type="http://schemas.openxmlformats.org/officeDocument/2006/relationships/image" Target="../media/image76.jpeg"/><Relationship Id="rId25" Type="http://schemas.openxmlformats.org/officeDocument/2006/relationships/image" Target="../media/image75.jpeg"/><Relationship Id="rId24" Type="http://schemas.openxmlformats.org/officeDocument/2006/relationships/image" Target="../media/image74.jpeg"/><Relationship Id="rId23" Type="http://schemas.openxmlformats.org/officeDocument/2006/relationships/image" Target="../media/image73.png"/><Relationship Id="rId22" Type="http://schemas.openxmlformats.org/officeDocument/2006/relationships/image" Target="../media/image72.png"/><Relationship Id="rId213" Type="http://schemas.openxmlformats.org/officeDocument/2006/relationships/slideLayout" Target="../slideLayouts/slideLayout1.xml"/><Relationship Id="rId212" Type="http://schemas.openxmlformats.org/officeDocument/2006/relationships/tags" Target="../tags/tag298.xml"/><Relationship Id="rId211" Type="http://schemas.openxmlformats.org/officeDocument/2006/relationships/tags" Target="../tags/tag297.xml"/><Relationship Id="rId210" Type="http://schemas.openxmlformats.org/officeDocument/2006/relationships/tags" Target="../tags/tag296.xml"/><Relationship Id="rId21" Type="http://schemas.openxmlformats.org/officeDocument/2006/relationships/image" Target="../media/image71.jpeg"/><Relationship Id="rId209" Type="http://schemas.openxmlformats.org/officeDocument/2006/relationships/tags" Target="../tags/tag295.xml"/><Relationship Id="rId208" Type="http://schemas.openxmlformats.org/officeDocument/2006/relationships/tags" Target="../tags/tag294.xml"/><Relationship Id="rId207" Type="http://schemas.openxmlformats.org/officeDocument/2006/relationships/tags" Target="../tags/tag293.xml"/><Relationship Id="rId206" Type="http://schemas.openxmlformats.org/officeDocument/2006/relationships/tags" Target="../tags/tag292.xml"/><Relationship Id="rId205" Type="http://schemas.openxmlformats.org/officeDocument/2006/relationships/tags" Target="../tags/tag291.xml"/><Relationship Id="rId204" Type="http://schemas.openxmlformats.org/officeDocument/2006/relationships/tags" Target="../tags/tag290.xml"/><Relationship Id="rId203" Type="http://schemas.openxmlformats.org/officeDocument/2006/relationships/tags" Target="../tags/tag289.xml"/><Relationship Id="rId202" Type="http://schemas.openxmlformats.org/officeDocument/2006/relationships/tags" Target="../tags/tag288.xml"/><Relationship Id="rId201" Type="http://schemas.openxmlformats.org/officeDocument/2006/relationships/tags" Target="../tags/tag287.xml"/><Relationship Id="rId200" Type="http://schemas.openxmlformats.org/officeDocument/2006/relationships/tags" Target="../tags/tag286.xml"/><Relationship Id="rId20" Type="http://schemas.openxmlformats.org/officeDocument/2006/relationships/image" Target="../media/image70.jpeg"/><Relationship Id="rId2" Type="http://schemas.openxmlformats.org/officeDocument/2006/relationships/image" Target="../media/image52.png"/><Relationship Id="rId199" Type="http://schemas.openxmlformats.org/officeDocument/2006/relationships/tags" Target="../tags/tag285.xml"/><Relationship Id="rId198" Type="http://schemas.openxmlformats.org/officeDocument/2006/relationships/tags" Target="../tags/tag284.xml"/><Relationship Id="rId197" Type="http://schemas.openxmlformats.org/officeDocument/2006/relationships/tags" Target="../tags/tag283.xml"/><Relationship Id="rId196" Type="http://schemas.openxmlformats.org/officeDocument/2006/relationships/tags" Target="../tags/tag282.xml"/><Relationship Id="rId195" Type="http://schemas.openxmlformats.org/officeDocument/2006/relationships/tags" Target="../tags/tag281.xml"/><Relationship Id="rId194" Type="http://schemas.openxmlformats.org/officeDocument/2006/relationships/image" Target="../media/image104.png"/><Relationship Id="rId193" Type="http://schemas.openxmlformats.org/officeDocument/2006/relationships/image" Target="../media/image103.png"/><Relationship Id="rId192" Type="http://schemas.openxmlformats.org/officeDocument/2006/relationships/tags" Target="../tags/tag280.xml"/><Relationship Id="rId191" Type="http://schemas.openxmlformats.org/officeDocument/2006/relationships/tags" Target="../tags/tag279.xml"/><Relationship Id="rId190" Type="http://schemas.openxmlformats.org/officeDocument/2006/relationships/tags" Target="../tags/tag278.xml"/><Relationship Id="rId19" Type="http://schemas.openxmlformats.org/officeDocument/2006/relationships/image" Target="../media/image69.jpeg"/><Relationship Id="rId189" Type="http://schemas.openxmlformats.org/officeDocument/2006/relationships/tags" Target="../tags/tag277.xml"/><Relationship Id="rId188" Type="http://schemas.openxmlformats.org/officeDocument/2006/relationships/tags" Target="../tags/tag276.xml"/><Relationship Id="rId187" Type="http://schemas.openxmlformats.org/officeDocument/2006/relationships/tags" Target="../tags/tag275.xml"/><Relationship Id="rId186" Type="http://schemas.openxmlformats.org/officeDocument/2006/relationships/tags" Target="../tags/tag274.xml"/><Relationship Id="rId185" Type="http://schemas.openxmlformats.org/officeDocument/2006/relationships/tags" Target="../tags/tag273.xml"/><Relationship Id="rId184" Type="http://schemas.openxmlformats.org/officeDocument/2006/relationships/tags" Target="../tags/tag272.xml"/><Relationship Id="rId183" Type="http://schemas.openxmlformats.org/officeDocument/2006/relationships/tags" Target="../tags/tag271.xml"/><Relationship Id="rId182" Type="http://schemas.openxmlformats.org/officeDocument/2006/relationships/tags" Target="../tags/tag270.xml"/><Relationship Id="rId181" Type="http://schemas.openxmlformats.org/officeDocument/2006/relationships/tags" Target="../tags/tag269.xml"/><Relationship Id="rId180" Type="http://schemas.openxmlformats.org/officeDocument/2006/relationships/tags" Target="../tags/tag268.xml"/><Relationship Id="rId18" Type="http://schemas.openxmlformats.org/officeDocument/2006/relationships/image" Target="../media/image68.jpeg"/><Relationship Id="rId179" Type="http://schemas.openxmlformats.org/officeDocument/2006/relationships/tags" Target="../tags/tag267.xml"/><Relationship Id="rId178" Type="http://schemas.openxmlformats.org/officeDocument/2006/relationships/tags" Target="../tags/tag266.xml"/><Relationship Id="rId177" Type="http://schemas.openxmlformats.org/officeDocument/2006/relationships/image" Target="../media/image102.jpeg"/><Relationship Id="rId176" Type="http://schemas.openxmlformats.org/officeDocument/2006/relationships/image" Target="../media/image101.jpeg"/><Relationship Id="rId175" Type="http://schemas.openxmlformats.org/officeDocument/2006/relationships/image" Target="../media/image100.jpeg"/><Relationship Id="rId174" Type="http://schemas.openxmlformats.org/officeDocument/2006/relationships/tags" Target="../tags/tag265.xml"/><Relationship Id="rId173" Type="http://schemas.openxmlformats.org/officeDocument/2006/relationships/tags" Target="../tags/tag264.xml"/><Relationship Id="rId172" Type="http://schemas.openxmlformats.org/officeDocument/2006/relationships/tags" Target="../tags/tag263.xml"/><Relationship Id="rId171" Type="http://schemas.openxmlformats.org/officeDocument/2006/relationships/tags" Target="../tags/tag262.xml"/><Relationship Id="rId170" Type="http://schemas.openxmlformats.org/officeDocument/2006/relationships/tags" Target="../tags/tag261.xml"/><Relationship Id="rId17" Type="http://schemas.openxmlformats.org/officeDocument/2006/relationships/image" Target="../media/image67.png"/><Relationship Id="rId169" Type="http://schemas.openxmlformats.org/officeDocument/2006/relationships/tags" Target="../tags/tag260.xml"/><Relationship Id="rId168" Type="http://schemas.openxmlformats.org/officeDocument/2006/relationships/tags" Target="../tags/tag259.xml"/><Relationship Id="rId167" Type="http://schemas.openxmlformats.org/officeDocument/2006/relationships/image" Target="../media/image44.png"/><Relationship Id="rId166" Type="http://schemas.openxmlformats.org/officeDocument/2006/relationships/tags" Target="../tags/tag258.xml"/><Relationship Id="rId165" Type="http://schemas.openxmlformats.org/officeDocument/2006/relationships/tags" Target="../tags/tag257.xml"/><Relationship Id="rId164" Type="http://schemas.openxmlformats.org/officeDocument/2006/relationships/tags" Target="../tags/tag256.xml"/><Relationship Id="rId163" Type="http://schemas.openxmlformats.org/officeDocument/2006/relationships/tags" Target="../tags/tag255.xml"/><Relationship Id="rId162" Type="http://schemas.openxmlformats.org/officeDocument/2006/relationships/tags" Target="../tags/tag254.xml"/><Relationship Id="rId161" Type="http://schemas.openxmlformats.org/officeDocument/2006/relationships/tags" Target="../tags/tag253.xml"/><Relationship Id="rId160" Type="http://schemas.openxmlformats.org/officeDocument/2006/relationships/image" Target="../media/image50.jpeg"/><Relationship Id="rId16" Type="http://schemas.openxmlformats.org/officeDocument/2006/relationships/image" Target="../media/image66.png"/><Relationship Id="rId159" Type="http://schemas.openxmlformats.org/officeDocument/2006/relationships/tags" Target="../tags/tag252.xml"/><Relationship Id="rId158" Type="http://schemas.openxmlformats.org/officeDocument/2006/relationships/tags" Target="../tags/tag251.xml"/><Relationship Id="rId157" Type="http://schemas.openxmlformats.org/officeDocument/2006/relationships/tags" Target="../tags/tag250.xml"/><Relationship Id="rId156" Type="http://schemas.openxmlformats.org/officeDocument/2006/relationships/image" Target="../media/image31.jpeg"/><Relationship Id="rId155" Type="http://schemas.openxmlformats.org/officeDocument/2006/relationships/tags" Target="../tags/tag249.xml"/><Relationship Id="rId154" Type="http://schemas.openxmlformats.org/officeDocument/2006/relationships/tags" Target="../tags/tag248.xml"/><Relationship Id="rId153" Type="http://schemas.openxmlformats.org/officeDocument/2006/relationships/tags" Target="../tags/tag247.xml"/><Relationship Id="rId152" Type="http://schemas.openxmlformats.org/officeDocument/2006/relationships/tags" Target="../tags/tag246.xml"/><Relationship Id="rId151" Type="http://schemas.openxmlformats.org/officeDocument/2006/relationships/tags" Target="../tags/tag245.xml"/><Relationship Id="rId150" Type="http://schemas.openxmlformats.org/officeDocument/2006/relationships/tags" Target="../tags/tag244.xml"/><Relationship Id="rId15" Type="http://schemas.openxmlformats.org/officeDocument/2006/relationships/image" Target="../media/image65.jpeg"/><Relationship Id="rId149" Type="http://schemas.openxmlformats.org/officeDocument/2006/relationships/tags" Target="../tags/tag243.xml"/><Relationship Id="rId148" Type="http://schemas.openxmlformats.org/officeDocument/2006/relationships/tags" Target="../tags/tag242.xml"/><Relationship Id="rId147" Type="http://schemas.openxmlformats.org/officeDocument/2006/relationships/tags" Target="../tags/tag241.xml"/><Relationship Id="rId146" Type="http://schemas.openxmlformats.org/officeDocument/2006/relationships/tags" Target="../tags/tag240.xml"/><Relationship Id="rId145" Type="http://schemas.openxmlformats.org/officeDocument/2006/relationships/tags" Target="../tags/tag239.xml"/><Relationship Id="rId144" Type="http://schemas.openxmlformats.org/officeDocument/2006/relationships/tags" Target="../tags/tag238.xml"/><Relationship Id="rId143" Type="http://schemas.openxmlformats.org/officeDocument/2006/relationships/tags" Target="../tags/tag237.xml"/><Relationship Id="rId142" Type="http://schemas.openxmlformats.org/officeDocument/2006/relationships/image" Target="../media/image49.png"/><Relationship Id="rId141" Type="http://schemas.openxmlformats.org/officeDocument/2006/relationships/tags" Target="../tags/tag236.xml"/><Relationship Id="rId140" Type="http://schemas.openxmlformats.org/officeDocument/2006/relationships/tags" Target="../tags/tag235.xml"/><Relationship Id="rId14" Type="http://schemas.openxmlformats.org/officeDocument/2006/relationships/image" Target="../media/image64.jpeg"/><Relationship Id="rId139" Type="http://schemas.openxmlformats.org/officeDocument/2006/relationships/image" Target="../media/image48.png"/><Relationship Id="rId138" Type="http://schemas.openxmlformats.org/officeDocument/2006/relationships/tags" Target="../tags/tag234.xml"/><Relationship Id="rId137" Type="http://schemas.openxmlformats.org/officeDocument/2006/relationships/tags" Target="../tags/tag233.xml"/><Relationship Id="rId136" Type="http://schemas.openxmlformats.org/officeDocument/2006/relationships/image" Target="../media/image47.png"/><Relationship Id="rId135" Type="http://schemas.openxmlformats.org/officeDocument/2006/relationships/tags" Target="../tags/tag232.xml"/><Relationship Id="rId134" Type="http://schemas.openxmlformats.org/officeDocument/2006/relationships/tags" Target="../tags/tag231.xml"/><Relationship Id="rId133" Type="http://schemas.openxmlformats.org/officeDocument/2006/relationships/image" Target="../media/image46.png"/><Relationship Id="rId132" Type="http://schemas.openxmlformats.org/officeDocument/2006/relationships/tags" Target="../tags/tag230.xml"/><Relationship Id="rId131" Type="http://schemas.openxmlformats.org/officeDocument/2006/relationships/tags" Target="../tags/tag229.xml"/><Relationship Id="rId130" Type="http://schemas.openxmlformats.org/officeDocument/2006/relationships/image" Target="../media/image45.png"/><Relationship Id="rId13" Type="http://schemas.openxmlformats.org/officeDocument/2006/relationships/image" Target="../media/image63.jpeg"/><Relationship Id="rId129" Type="http://schemas.openxmlformats.org/officeDocument/2006/relationships/tags" Target="../tags/tag228.xml"/><Relationship Id="rId128" Type="http://schemas.openxmlformats.org/officeDocument/2006/relationships/tags" Target="../tags/tag227.xml"/><Relationship Id="rId127" Type="http://schemas.openxmlformats.org/officeDocument/2006/relationships/image" Target="../media/image40.jpeg"/><Relationship Id="rId126" Type="http://schemas.openxmlformats.org/officeDocument/2006/relationships/tags" Target="../tags/tag226.xml"/><Relationship Id="rId125" Type="http://schemas.openxmlformats.org/officeDocument/2006/relationships/tags" Target="../tags/tag225.xml"/><Relationship Id="rId124" Type="http://schemas.openxmlformats.org/officeDocument/2006/relationships/image" Target="../media/image35.jpeg"/><Relationship Id="rId123" Type="http://schemas.openxmlformats.org/officeDocument/2006/relationships/tags" Target="../tags/tag224.xml"/><Relationship Id="rId122" Type="http://schemas.openxmlformats.org/officeDocument/2006/relationships/tags" Target="../tags/tag223.xml"/><Relationship Id="rId121" Type="http://schemas.openxmlformats.org/officeDocument/2006/relationships/image" Target="../media/image36.png"/><Relationship Id="rId120" Type="http://schemas.openxmlformats.org/officeDocument/2006/relationships/tags" Target="../tags/tag222.xml"/><Relationship Id="rId12" Type="http://schemas.openxmlformats.org/officeDocument/2006/relationships/image" Target="../media/image62.jpeg"/><Relationship Id="rId119" Type="http://schemas.openxmlformats.org/officeDocument/2006/relationships/tags" Target="../tags/tag221.xml"/><Relationship Id="rId118" Type="http://schemas.openxmlformats.org/officeDocument/2006/relationships/image" Target="../media/image38.png"/><Relationship Id="rId117" Type="http://schemas.openxmlformats.org/officeDocument/2006/relationships/tags" Target="../tags/tag220.xml"/><Relationship Id="rId116" Type="http://schemas.openxmlformats.org/officeDocument/2006/relationships/tags" Target="../tags/tag219.xml"/><Relationship Id="rId115" Type="http://schemas.openxmlformats.org/officeDocument/2006/relationships/image" Target="../media/image37.jpeg"/><Relationship Id="rId114" Type="http://schemas.openxmlformats.org/officeDocument/2006/relationships/tags" Target="../tags/tag218.xml"/><Relationship Id="rId113" Type="http://schemas.openxmlformats.org/officeDocument/2006/relationships/tags" Target="../tags/tag217.xml"/><Relationship Id="rId112" Type="http://schemas.openxmlformats.org/officeDocument/2006/relationships/image" Target="../media/image39.jpeg"/><Relationship Id="rId111" Type="http://schemas.openxmlformats.org/officeDocument/2006/relationships/tags" Target="../tags/tag216.xml"/><Relationship Id="rId110" Type="http://schemas.openxmlformats.org/officeDocument/2006/relationships/tags" Target="../tags/tag215.xml"/><Relationship Id="rId11" Type="http://schemas.openxmlformats.org/officeDocument/2006/relationships/image" Target="../media/image61.png"/><Relationship Id="rId109" Type="http://schemas.openxmlformats.org/officeDocument/2006/relationships/image" Target="../media/image32.jpeg"/><Relationship Id="rId108" Type="http://schemas.openxmlformats.org/officeDocument/2006/relationships/tags" Target="../tags/tag214.xml"/><Relationship Id="rId107" Type="http://schemas.openxmlformats.org/officeDocument/2006/relationships/tags" Target="../tags/tag213.xml"/><Relationship Id="rId106" Type="http://schemas.openxmlformats.org/officeDocument/2006/relationships/image" Target="../media/image30.png"/><Relationship Id="rId105" Type="http://schemas.openxmlformats.org/officeDocument/2006/relationships/tags" Target="../tags/tag212.xml"/><Relationship Id="rId104" Type="http://schemas.openxmlformats.org/officeDocument/2006/relationships/tags" Target="../tags/tag211.xml"/><Relationship Id="rId103" Type="http://schemas.openxmlformats.org/officeDocument/2006/relationships/image" Target="../media/image33.png"/><Relationship Id="rId102" Type="http://schemas.openxmlformats.org/officeDocument/2006/relationships/tags" Target="../tags/tag210.xml"/><Relationship Id="rId101" Type="http://schemas.openxmlformats.org/officeDocument/2006/relationships/tags" Target="../tags/tag209.xml"/><Relationship Id="rId100" Type="http://schemas.openxmlformats.org/officeDocument/2006/relationships/image" Target="../media/image28.jpeg"/><Relationship Id="rId10" Type="http://schemas.openxmlformats.org/officeDocument/2006/relationships/image" Target="../media/image60.png"/><Relationship Id="rId1" Type="http://schemas.openxmlformats.org/officeDocument/2006/relationships/image" Target="../media/image5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9.xml"/><Relationship Id="rId1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jpeg"/><Relationship Id="rId8" Type="http://schemas.openxmlformats.org/officeDocument/2006/relationships/image" Target="../media/image113.jpeg"/><Relationship Id="rId7" Type="http://schemas.openxmlformats.org/officeDocument/2006/relationships/image" Target="../media/image112.jpeg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Relationship Id="rId3" Type="http://schemas.openxmlformats.org/officeDocument/2006/relationships/image" Target="../media/image108.jpeg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314.xml"/><Relationship Id="rId26" Type="http://schemas.openxmlformats.org/officeDocument/2006/relationships/tags" Target="../tags/tag313.xml"/><Relationship Id="rId25" Type="http://schemas.openxmlformats.org/officeDocument/2006/relationships/tags" Target="../tags/tag312.xml"/><Relationship Id="rId24" Type="http://schemas.openxmlformats.org/officeDocument/2006/relationships/tags" Target="../tags/tag311.xml"/><Relationship Id="rId23" Type="http://schemas.openxmlformats.org/officeDocument/2006/relationships/tags" Target="../tags/tag310.xml"/><Relationship Id="rId22" Type="http://schemas.openxmlformats.org/officeDocument/2006/relationships/tags" Target="../tags/tag309.xml"/><Relationship Id="rId21" Type="http://schemas.openxmlformats.org/officeDocument/2006/relationships/tags" Target="../tags/tag308.xml"/><Relationship Id="rId20" Type="http://schemas.openxmlformats.org/officeDocument/2006/relationships/tags" Target="../tags/tag307.xml"/><Relationship Id="rId2" Type="http://schemas.openxmlformats.org/officeDocument/2006/relationships/image" Target="../media/image107.jpeg"/><Relationship Id="rId19" Type="http://schemas.openxmlformats.org/officeDocument/2006/relationships/tags" Target="../tags/tag306.xml"/><Relationship Id="rId18" Type="http://schemas.openxmlformats.org/officeDocument/2006/relationships/tags" Target="../tags/tag305.xml"/><Relationship Id="rId17" Type="http://schemas.openxmlformats.org/officeDocument/2006/relationships/tags" Target="../tags/tag304.xml"/><Relationship Id="rId16" Type="http://schemas.openxmlformats.org/officeDocument/2006/relationships/tags" Target="../tags/tag303.xml"/><Relationship Id="rId15" Type="http://schemas.openxmlformats.org/officeDocument/2006/relationships/tags" Target="../tags/tag302.xml"/><Relationship Id="rId14" Type="http://schemas.openxmlformats.org/officeDocument/2006/relationships/tags" Target="../tags/tag301.xml"/><Relationship Id="rId13" Type="http://schemas.openxmlformats.org/officeDocument/2006/relationships/tags" Target="../tags/tag300.xml"/><Relationship Id="rId12" Type="http://schemas.openxmlformats.org/officeDocument/2006/relationships/image" Target="../media/image117.jpeg"/><Relationship Id="rId11" Type="http://schemas.openxmlformats.org/officeDocument/2006/relationships/image" Target="../media/image116.jpeg"/><Relationship Id="rId10" Type="http://schemas.openxmlformats.org/officeDocument/2006/relationships/image" Target="../media/image115.jpeg"/><Relationship Id="rId1" Type="http://schemas.openxmlformats.org/officeDocument/2006/relationships/image" Target="../media/image106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6.jpeg"/><Relationship Id="rId8" Type="http://schemas.openxmlformats.org/officeDocument/2006/relationships/image" Target="../media/image125.jpeg"/><Relationship Id="rId7" Type="http://schemas.openxmlformats.org/officeDocument/2006/relationships/image" Target="../media/image124.jpeg"/><Relationship Id="rId6" Type="http://schemas.openxmlformats.org/officeDocument/2006/relationships/image" Target="../media/image123.jpe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322.xml"/><Relationship Id="rId17" Type="http://schemas.openxmlformats.org/officeDocument/2006/relationships/tags" Target="../tags/tag321.xml"/><Relationship Id="rId16" Type="http://schemas.openxmlformats.org/officeDocument/2006/relationships/tags" Target="../tags/tag320.xml"/><Relationship Id="rId15" Type="http://schemas.openxmlformats.org/officeDocument/2006/relationships/tags" Target="../tags/tag319.xml"/><Relationship Id="rId14" Type="http://schemas.openxmlformats.org/officeDocument/2006/relationships/tags" Target="../tags/tag318.xml"/><Relationship Id="rId13" Type="http://schemas.openxmlformats.org/officeDocument/2006/relationships/tags" Target="../tags/tag317.xml"/><Relationship Id="rId12" Type="http://schemas.openxmlformats.org/officeDocument/2006/relationships/tags" Target="../tags/tag316.xml"/><Relationship Id="rId11" Type="http://schemas.openxmlformats.org/officeDocument/2006/relationships/tags" Target="../tags/tag315.xml"/><Relationship Id="rId10" Type="http://schemas.openxmlformats.org/officeDocument/2006/relationships/image" Target="../media/image127.jpeg"/><Relationship Id="rId1" Type="http://schemas.openxmlformats.org/officeDocument/2006/relationships/image" Target="../media/image118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26.xml"/><Relationship Id="rId8" Type="http://schemas.openxmlformats.org/officeDocument/2006/relationships/image" Target="../media/image132.jpeg"/><Relationship Id="rId7" Type="http://schemas.openxmlformats.org/officeDocument/2006/relationships/tags" Target="../tags/tag325.xml"/><Relationship Id="rId6" Type="http://schemas.openxmlformats.org/officeDocument/2006/relationships/image" Target="../media/image131.jpeg"/><Relationship Id="rId5" Type="http://schemas.openxmlformats.org/officeDocument/2006/relationships/tags" Target="../tags/tag324.xml"/><Relationship Id="rId4" Type="http://schemas.openxmlformats.org/officeDocument/2006/relationships/image" Target="../media/image130.jpeg"/><Relationship Id="rId3" Type="http://schemas.openxmlformats.org/officeDocument/2006/relationships/tags" Target="../tags/tag323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333.xml"/><Relationship Id="rId21" Type="http://schemas.openxmlformats.org/officeDocument/2006/relationships/tags" Target="../tags/tag332.xml"/><Relationship Id="rId20" Type="http://schemas.openxmlformats.org/officeDocument/2006/relationships/image" Target="../media/image138.jpeg"/><Relationship Id="rId2" Type="http://schemas.openxmlformats.org/officeDocument/2006/relationships/image" Target="../media/image129.jpeg"/><Relationship Id="rId19" Type="http://schemas.openxmlformats.org/officeDocument/2006/relationships/tags" Target="../tags/tag331.xml"/><Relationship Id="rId18" Type="http://schemas.openxmlformats.org/officeDocument/2006/relationships/image" Target="../media/image137.jpeg"/><Relationship Id="rId17" Type="http://schemas.openxmlformats.org/officeDocument/2006/relationships/tags" Target="../tags/tag330.xml"/><Relationship Id="rId16" Type="http://schemas.openxmlformats.org/officeDocument/2006/relationships/image" Target="../media/image136.jpeg"/><Relationship Id="rId15" Type="http://schemas.openxmlformats.org/officeDocument/2006/relationships/tags" Target="../tags/tag329.xml"/><Relationship Id="rId14" Type="http://schemas.openxmlformats.org/officeDocument/2006/relationships/image" Target="../media/image135.jpeg"/><Relationship Id="rId13" Type="http://schemas.openxmlformats.org/officeDocument/2006/relationships/tags" Target="../tags/tag328.xml"/><Relationship Id="rId12" Type="http://schemas.openxmlformats.org/officeDocument/2006/relationships/image" Target="../media/image134.jpeg"/><Relationship Id="rId11" Type="http://schemas.openxmlformats.org/officeDocument/2006/relationships/tags" Target="../tags/tag327.xml"/><Relationship Id="rId10" Type="http://schemas.openxmlformats.org/officeDocument/2006/relationships/image" Target="../media/image133.jpeg"/><Relationship Id="rId1" Type="http://schemas.openxmlformats.org/officeDocument/2006/relationships/image" Target="../media/image1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10596700" y="1490859"/>
            <a:ext cx="1535198" cy="1286882"/>
          </a:xfrm>
          <a:prstGeom prst="rect">
            <a:avLst/>
          </a:prstGeom>
          <a:solidFill>
            <a:srgbClr val="A8E0AA"/>
          </a:solidFill>
          <a:ln w="28575">
            <a:solidFill>
              <a:srgbClr val="2CA02C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30" name="矩形 29"/>
          <p:cNvSpPr/>
          <p:nvPr>
            <p:custDataLst>
              <p:tags r:id="rId2"/>
            </p:custDataLst>
          </p:nvPr>
        </p:nvSpPr>
        <p:spPr>
          <a:xfrm>
            <a:off x="9832621" y="1490859"/>
            <a:ext cx="753523" cy="1286882"/>
          </a:xfrm>
          <a:prstGeom prst="rect">
            <a:avLst/>
          </a:prstGeom>
          <a:solidFill>
            <a:srgbClr val="FFC683"/>
          </a:solidFill>
          <a:ln w="28575">
            <a:solidFill>
              <a:srgbClr val="FF7F0E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29" name="矩形 28"/>
          <p:cNvSpPr/>
          <p:nvPr/>
        </p:nvSpPr>
        <p:spPr>
          <a:xfrm>
            <a:off x="7521247" y="1490859"/>
            <a:ext cx="2299718" cy="1286882"/>
          </a:xfrm>
          <a:prstGeom prst="rect">
            <a:avLst/>
          </a:prstGeom>
          <a:solidFill>
            <a:srgbClr val="9CCDEB"/>
          </a:solidFill>
          <a:ln w="28575">
            <a:solidFill>
              <a:srgbClr val="1F77B4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7" name="右箭头 6"/>
          <p:cNvSpPr/>
          <p:nvPr/>
        </p:nvSpPr>
        <p:spPr>
          <a:xfrm>
            <a:off x="9525361" y="3416673"/>
            <a:ext cx="576249" cy="145161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pic>
        <p:nvPicPr>
          <p:cNvPr id="8" name="图片 7" descr="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802" y="1600390"/>
            <a:ext cx="744825" cy="558619"/>
          </a:xfrm>
          <a:prstGeom prst="rect">
            <a:avLst/>
          </a:prstGeom>
        </p:spPr>
      </p:pic>
      <p:pic>
        <p:nvPicPr>
          <p:cNvPr id="9" name="图片 8" descr="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303" y="1600390"/>
            <a:ext cx="744825" cy="558619"/>
          </a:xfrm>
          <a:prstGeom prst="rect">
            <a:avLst/>
          </a:prstGeom>
        </p:spPr>
      </p:pic>
      <p:pic>
        <p:nvPicPr>
          <p:cNvPr id="12" name="图片 11" descr="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081" y="2184776"/>
            <a:ext cx="744825" cy="558619"/>
          </a:xfrm>
          <a:prstGeom prst="rect">
            <a:avLst/>
          </a:prstGeom>
        </p:spPr>
      </p:pic>
      <p:pic>
        <p:nvPicPr>
          <p:cNvPr id="13" name="图片 12" descr="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8101" y="2184776"/>
            <a:ext cx="744825" cy="558619"/>
          </a:xfrm>
          <a:prstGeom prst="rect">
            <a:avLst/>
          </a:prstGeom>
        </p:spPr>
      </p:pic>
      <p:pic>
        <p:nvPicPr>
          <p:cNvPr id="14" name="图片 13" descr="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4780" y="2184776"/>
            <a:ext cx="744825" cy="558619"/>
          </a:xfrm>
          <a:prstGeom prst="rect">
            <a:avLst/>
          </a:prstGeom>
        </p:spPr>
      </p:pic>
      <p:pic>
        <p:nvPicPr>
          <p:cNvPr id="15" name="图片 14" descr="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640" y="1600170"/>
            <a:ext cx="744825" cy="558619"/>
          </a:xfrm>
          <a:prstGeom prst="rect">
            <a:avLst/>
          </a:prstGeom>
        </p:spPr>
      </p:pic>
      <p:pic>
        <p:nvPicPr>
          <p:cNvPr id="19" name="图片 18" descr="1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6800" y="1600390"/>
            <a:ext cx="744825" cy="558619"/>
          </a:xfrm>
          <a:prstGeom prst="rect">
            <a:avLst/>
          </a:prstGeom>
        </p:spPr>
      </p:pic>
      <p:pic>
        <p:nvPicPr>
          <p:cNvPr id="20" name="图片 19" descr="1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858" y="2184776"/>
            <a:ext cx="744825" cy="558619"/>
          </a:xfrm>
          <a:prstGeom prst="rect">
            <a:avLst/>
          </a:prstGeom>
        </p:spPr>
      </p:pic>
      <p:pic>
        <p:nvPicPr>
          <p:cNvPr id="21" name="图片 20" descr="5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61880" y="2184776"/>
            <a:ext cx="744825" cy="558619"/>
          </a:xfrm>
          <a:prstGeom prst="rect">
            <a:avLst/>
          </a:prstGeom>
        </p:spPr>
      </p:pic>
      <p:pic>
        <p:nvPicPr>
          <p:cNvPr id="22" name="图片 21" descr="3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57921" y="1600170"/>
            <a:ext cx="744825" cy="558619"/>
          </a:xfrm>
          <a:prstGeom prst="rect">
            <a:avLst/>
          </a:prstGeom>
        </p:spPr>
      </p:pic>
      <p:pic>
        <p:nvPicPr>
          <p:cNvPr id="23" name="图片 22" descr="47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05058" y="1600170"/>
            <a:ext cx="744825" cy="558619"/>
          </a:xfrm>
          <a:prstGeom prst="rect">
            <a:avLst/>
          </a:prstGeom>
        </p:spPr>
      </p:pic>
      <p:pic>
        <p:nvPicPr>
          <p:cNvPr id="27" name="图片 26" descr="35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04618" y="2184776"/>
            <a:ext cx="744825" cy="558619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8563773" y="1483381"/>
            <a:ext cx="755503" cy="187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25"/>
              <a:t>Flat</a:t>
            </a:r>
            <a:endParaRPr lang="en-US" altLang="zh-CN" sz="625"/>
          </a:p>
        </p:txBody>
      </p:sp>
      <p:sp>
        <p:nvSpPr>
          <p:cNvPr id="33" name="文本框 32"/>
          <p:cNvSpPr txBox="1"/>
          <p:nvPr>
            <p:custDataLst>
              <p:tags r:id="rId15"/>
            </p:custDataLst>
          </p:nvPr>
        </p:nvSpPr>
        <p:spPr>
          <a:xfrm>
            <a:off x="10019791" y="1490859"/>
            <a:ext cx="755503" cy="187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25"/>
              <a:t>Pedicle</a:t>
            </a:r>
            <a:endParaRPr lang="en-US" altLang="zh-CN" sz="625"/>
          </a:p>
        </p:txBody>
      </p:sp>
      <p:sp>
        <p:nvSpPr>
          <p:cNvPr id="34" name="文本框 33"/>
          <p:cNvSpPr txBox="1"/>
          <p:nvPr>
            <p:custDataLst>
              <p:tags r:id="rId16"/>
            </p:custDataLst>
          </p:nvPr>
        </p:nvSpPr>
        <p:spPr>
          <a:xfrm>
            <a:off x="11225295" y="1482501"/>
            <a:ext cx="755503" cy="187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25"/>
              <a:t>Edge</a:t>
            </a:r>
            <a:endParaRPr lang="en-US" altLang="zh-CN" sz="625"/>
          </a:p>
        </p:txBody>
      </p:sp>
      <p:pic>
        <p:nvPicPr>
          <p:cNvPr id="36" name="图片 35" descr="病理监督下现实漏检图"/>
          <p:cNvPicPr>
            <a:picLocks noChangeAspect="1"/>
          </p:cNvPicPr>
          <p:nvPr/>
        </p:nvPicPr>
        <p:blipFill>
          <a:blip r:embed="rId17"/>
          <a:srcRect t="3746" r="16171"/>
          <a:stretch>
            <a:fillRect/>
          </a:stretch>
        </p:blipFill>
        <p:spPr>
          <a:xfrm>
            <a:off x="7514648" y="2935220"/>
            <a:ext cx="1890404" cy="146943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495294" y="2916745"/>
            <a:ext cx="1273246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95" b="1">
                <a:latin typeface="Times New Roman" panose="02020603050405020304" charset="0"/>
                <a:cs typeface="Times New Roman" panose="02020603050405020304" charset="0"/>
              </a:rPr>
              <a:t>Pathology supervised </a:t>
            </a:r>
            <a:endParaRPr lang="en-US" altLang="zh-CN" sz="695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7" name="图片 36" descr="形态监督下现实漏检图"/>
          <p:cNvPicPr>
            <a:picLocks noChangeAspect="1"/>
          </p:cNvPicPr>
          <p:nvPr/>
        </p:nvPicPr>
        <p:blipFill>
          <a:blip r:embed="rId18"/>
          <a:srcRect t="3692" r="15992"/>
          <a:stretch>
            <a:fillRect/>
          </a:stretch>
        </p:blipFill>
        <p:spPr>
          <a:xfrm>
            <a:off x="10254690" y="2935220"/>
            <a:ext cx="1889085" cy="1491649"/>
          </a:xfrm>
          <a:prstGeom prst="rect">
            <a:avLst/>
          </a:prstGeom>
        </p:spPr>
      </p:pic>
      <p:sp>
        <p:nvSpPr>
          <p:cNvPr id="38" name="文本框 37"/>
          <p:cNvSpPr txBox="1"/>
          <p:nvPr>
            <p:custDataLst>
              <p:tags r:id="rId19"/>
            </p:custDataLst>
          </p:nvPr>
        </p:nvSpPr>
        <p:spPr>
          <a:xfrm>
            <a:off x="10240174" y="2922904"/>
            <a:ext cx="1178231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95" b="1">
                <a:latin typeface="Times New Roman" panose="02020603050405020304" charset="0"/>
                <a:cs typeface="Times New Roman" panose="02020603050405020304" charset="0"/>
              </a:rPr>
              <a:t>Morphology supervised </a:t>
            </a:r>
            <a:endParaRPr lang="en-US" altLang="zh-CN" sz="695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下箭头 1"/>
          <p:cNvSpPr/>
          <p:nvPr/>
        </p:nvSpPr>
        <p:spPr>
          <a:xfrm rot="1500000">
            <a:off x="7880412" y="2308165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3" name="矩形 2"/>
          <p:cNvSpPr/>
          <p:nvPr/>
        </p:nvSpPr>
        <p:spPr>
          <a:xfrm>
            <a:off x="7875574" y="1910288"/>
            <a:ext cx="79839" cy="826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" name="矩形 3"/>
          <p:cNvSpPr/>
          <p:nvPr>
            <p:custDataLst>
              <p:tags r:id="rId20"/>
            </p:custDataLst>
          </p:nvPr>
        </p:nvSpPr>
        <p:spPr>
          <a:xfrm>
            <a:off x="7795735" y="2524147"/>
            <a:ext cx="79839" cy="826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5" name="下箭头 4"/>
          <p:cNvSpPr/>
          <p:nvPr>
            <p:custDataLst>
              <p:tags r:id="rId21"/>
            </p:custDataLst>
          </p:nvPr>
        </p:nvSpPr>
        <p:spPr>
          <a:xfrm rot="1500000">
            <a:off x="7964430" y="1694745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6" name="矩形 5"/>
          <p:cNvSpPr/>
          <p:nvPr>
            <p:custDataLst>
              <p:tags r:id="rId22"/>
            </p:custDataLst>
          </p:nvPr>
        </p:nvSpPr>
        <p:spPr>
          <a:xfrm>
            <a:off x="9352927" y="1727957"/>
            <a:ext cx="92815" cy="826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10" name="矩形 9"/>
          <p:cNvSpPr/>
          <p:nvPr>
            <p:custDataLst>
              <p:tags r:id="rId23"/>
            </p:custDataLst>
          </p:nvPr>
        </p:nvSpPr>
        <p:spPr>
          <a:xfrm>
            <a:off x="8591927" y="1810655"/>
            <a:ext cx="240617" cy="15066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11" name="矩形 10"/>
          <p:cNvSpPr/>
          <p:nvPr>
            <p:custDataLst>
              <p:tags r:id="rId24"/>
            </p:custDataLst>
          </p:nvPr>
        </p:nvSpPr>
        <p:spPr>
          <a:xfrm>
            <a:off x="9284745" y="2303546"/>
            <a:ext cx="120088" cy="18123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16" name="矩形 15"/>
          <p:cNvSpPr/>
          <p:nvPr>
            <p:custDataLst>
              <p:tags r:id="rId25"/>
            </p:custDataLst>
          </p:nvPr>
        </p:nvSpPr>
        <p:spPr>
          <a:xfrm>
            <a:off x="8737088" y="2363810"/>
            <a:ext cx="58065" cy="739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17" name="矩形 16"/>
          <p:cNvSpPr/>
          <p:nvPr>
            <p:custDataLst>
              <p:tags r:id="rId26"/>
            </p:custDataLst>
          </p:nvPr>
        </p:nvSpPr>
        <p:spPr>
          <a:xfrm>
            <a:off x="10254690" y="1992987"/>
            <a:ext cx="200588" cy="12756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18" name="矩形 17"/>
          <p:cNvSpPr/>
          <p:nvPr>
            <p:custDataLst>
              <p:tags r:id="rId27"/>
            </p:custDataLst>
          </p:nvPr>
        </p:nvSpPr>
        <p:spPr>
          <a:xfrm>
            <a:off x="10155717" y="2263517"/>
            <a:ext cx="200588" cy="1933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24" name="矩形 23"/>
          <p:cNvSpPr/>
          <p:nvPr>
            <p:custDataLst>
              <p:tags r:id="rId28"/>
            </p:custDataLst>
          </p:nvPr>
        </p:nvSpPr>
        <p:spPr>
          <a:xfrm>
            <a:off x="10756159" y="2569236"/>
            <a:ext cx="240177" cy="1561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25" name="矩形 24"/>
          <p:cNvSpPr/>
          <p:nvPr>
            <p:custDataLst>
              <p:tags r:id="rId29"/>
            </p:custDataLst>
          </p:nvPr>
        </p:nvSpPr>
        <p:spPr>
          <a:xfrm>
            <a:off x="10973022" y="1835948"/>
            <a:ext cx="188271" cy="20674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26" name="矩形 25"/>
          <p:cNvSpPr/>
          <p:nvPr>
            <p:custDataLst>
              <p:tags r:id="rId30"/>
            </p:custDataLst>
          </p:nvPr>
        </p:nvSpPr>
        <p:spPr>
          <a:xfrm>
            <a:off x="11767014" y="1690127"/>
            <a:ext cx="133285" cy="35256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39" name="矩形 38"/>
          <p:cNvSpPr/>
          <p:nvPr>
            <p:custDataLst>
              <p:tags r:id="rId31"/>
            </p:custDataLst>
          </p:nvPr>
        </p:nvSpPr>
        <p:spPr>
          <a:xfrm>
            <a:off x="11716867" y="2303546"/>
            <a:ext cx="186072" cy="10843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0" name="下箭头 39"/>
          <p:cNvSpPr/>
          <p:nvPr>
            <p:custDataLst>
              <p:tags r:id="rId32"/>
            </p:custDataLst>
          </p:nvPr>
        </p:nvSpPr>
        <p:spPr>
          <a:xfrm rot="1500000">
            <a:off x="8834962" y="1641520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1" name="下箭头 40"/>
          <p:cNvSpPr/>
          <p:nvPr>
            <p:custDataLst>
              <p:tags r:id="rId33"/>
            </p:custDataLst>
          </p:nvPr>
        </p:nvSpPr>
        <p:spPr>
          <a:xfrm rot="8160000">
            <a:off x="9489951" y="1795479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2" name="下箭头 41"/>
          <p:cNvSpPr/>
          <p:nvPr>
            <p:custDataLst>
              <p:tags r:id="rId34"/>
            </p:custDataLst>
          </p:nvPr>
        </p:nvSpPr>
        <p:spPr>
          <a:xfrm rot="8640000">
            <a:off x="8820666" y="2411977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3" name="下箭头 42"/>
          <p:cNvSpPr/>
          <p:nvPr>
            <p:custDataLst>
              <p:tags r:id="rId35"/>
            </p:custDataLst>
          </p:nvPr>
        </p:nvSpPr>
        <p:spPr>
          <a:xfrm rot="7380000">
            <a:off x="9410551" y="2411537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4" name="下箭头 43"/>
          <p:cNvSpPr/>
          <p:nvPr>
            <p:custDataLst>
              <p:tags r:id="rId36"/>
            </p:custDataLst>
          </p:nvPr>
        </p:nvSpPr>
        <p:spPr>
          <a:xfrm rot="12180000">
            <a:off x="10126024" y="2443209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5" name="下箭头 44"/>
          <p:cNvSpPr/>
          <p:nvPr>
            <p:custDataLst>
              <p:tags r:id="rId37"/>
            </p:custDataLst>
          </p:nvPr>
        </p:nvSpPr>
        <p:spPr>
          <a:xfrm rot="19500000">
            <a:off x="10157036" y="1826930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6" name="下箭头 45"/>
          <p:cNvSpPr/>
          <p:nvPr>
            <p:custDataLst>
              <p:tags r:id="rId38"/>
            </p:custDataLst>
          </p:nvPr>
        </p:nvSpPr>
        <p:spPr>
          <a:xfrm rot="19500000">
            <a:off x="10942010" y="1690787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7" name="下箭头 46"/>
          <p:cNvSpPr/>
          <p:nvPr>
            <p:custDataLst>
              <p:tags r:id="rId39"/>
            </p:custDataLst>
          </p:nvPr>
        </p:nvSpPr>
        <p:spPr>
          <a:xfrm rot="19500000">
            <a:off x="10761438" y="2391083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8" name="下箭头 47"/>
          <p:cNvSpPr/>
          <p:nvPr>
            <p:custDataLst>
              <p:tags r:id="rId40"/>
            </p:custDataLst>
          </p:nvPr>
        </p:nvSpPr>
        <p:spPr>
          <a:xfrm rot="19500000">
            <a:off x="11695313" y="1645479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9" name="下箭头 48"/>
          <p:cNvSpPr/>
          <p:nvPr>
            <p:custDataLst>
              <p:tags r:id="rId41"/>
            </p:custDataLst>
          </p:nvPr>
        </p:nvSpPr>
        <p:spPr>
          <a:xfrm rot="14100000">
            <a:off x="11641867" y="2346654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50" name="文本框 49"/>
          <p:cNvSpPr txBox="1"/>
          <p:nvPr/>
        </p:nvSpPr>
        <p:spPr>
          <a:xfrm>
            <a:off x="9804029" y="2777741"/>
            <a:ext cx="644871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110">
                <a:latin typeface="Times New Roman" panose="02020603050405020304" charset="0"/>
                <a:cs typeface="Times New Roman" panose="02020603050405020304" charset="0"/>
              </a:rPr>
              <a:t>(a)</a:t>
            </a:r>
            <a:endParaRPr lang="en-US" altLang="zh-CN" sz="111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42"/>
            </p:custDataLst>
          </p:nvPr>
        </p:nvSpPr>
        <p:spPr>
          <a:xfrm>
            <a:off x="9823604" y="4394318"/>
            <a:ext cx="644871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110">
                <a:latin typeface="Times New Roman" panose="02020603050405020304" charset="0"/>
                <a:cs typeface="Times New Roman" panose="02020603050405020304" charset="0"/>
              </a:rPr>
              <a:t>(b)</a:t>
            </a:r>
            <a:endParaRPr lang="en-US" altLang="zh-CN" sz="111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9457839" y="3845122"/>
            <a:ext cx="43988" cy="303520"/>
            <a:chOff x="14195" y="12478"/>
            <a:chExt cx="200" cy="1380"/>
          </a:xfrm>
        </p:grpSpPr>
        <p:sp>
          <p:nvSpPr>
            <p:cNvPr id="52" name="椭圆 51"/>
            <p:cNvSpPr/>
            <p:nvPr/>
          </p:nvSpPr>
          <p:spPr>
            <a:xfrm>
              <a:off x="14215" y="12478"/>
              <a:ext cx="180" cy="195"/>
            </a:xfrm>
            <a:prstGeom prst="ellipse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625"/>
            </a:p>
          </p:txBody>
        </p:sp>
        <p:sp>
          <p:nvSpPr>
            <p:cNvPr id="53" name="椭圆 52"/>
            <p:cNvSpPr/>
            <p:nvPr>
              <p:custDataLst>
                <p:tags r:id="rId43"/>
              </p:custDataLst>
            </p:nvPr>
          </p:nvSpPr>
          <p:spPr>
            <a:xfrm>
              <a:off x="14195" y="12858"/>
              <a:ext cx="180" cy="195"/>
            </a:xfrm>
            <a:prstGeom prst="ellipse">
              <a:avLst/>
            </a:prstGeom>
            <a:solidFill>
              <a:srgbClr val="FF7F0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625"/>
            </a:p>
          </p:txBody>
        </p:sp>
        <p:sp>
          <p:nvSpPr>
            <p:cNvPr id="54" name="椭圆 53"/>
            <p:cNvSpPr/>
            <p:nvPr>
              <p:custDataLst>
                <p:tags r:id="rId44"/>
              </p:custDataLst>
            </p:nvPr>
          </p:nvSpPr>
          <p:spPr>
            <a:xfrm>
              <a:off x="14195" y="13253"/>
              <a:ext cx="180" cy="195"/>
            </a:xfrm>
            <a:prstGeom prst="ellipse">
              <a:avLst/>
            </a:prstGeom>
            <a:solidFill>
              <a:srgbClr val="2CA02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625"/>
            </a:p>
          </p:txBody>
        </p:sp>
        <p:sp>
          <p:nvSpPr>
            <p:cNvPr id="55" name="椭圆 54"/>
            <p:cNvSpPr/>
            <p:nvPr>
              <p:custDataLst>
                <p:tags r:id="rId45"/>
              </p:custDataLst>
            </p:nvPr>
          </p:nvSpPr>
          <p:spPr>
            <a:xfrm>
              <a:off x="14200" y="13663"/>
              <a:ext cx="180" cy="195"/>
            </a:xfrm>
            <a:prstGeom prst="ellipse">
              <a:avLst/>
            </a:prstGeom>
            <a:solidFill>
              <a:srgbClr val="A349A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625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9484232" y="3795635"/>
            <a:ext cx="791353" cy="460340"/>
            <a:chOff x="13895" y="12253"/>
            <a:chExt cx="3598" cy="2093"/>
          </a:xfrm>
        </p:grpSpPr>
        <p:sp>
          <p:nvSpPr>
            <p:cNvPr id="56" name="文本框 55"/>
            <p:cNvSpPr txBox="1"/>
            <p:nvPr/>
          </p:nvSpPr>
          <p:spPr>
            <a:xfrm>
              <a:off x="13895" y="12253"/>
              <a:ext cx="3577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625">
                  <a:latin typeface="Times New Roman" panose="02020603050405020304" charset="0"/>
                  <a:cs typeface="Times New Roman" panose="02020603050405020304" charset="0"/>
                </a:rPr>
                <a:t>missed </a:t>
              </a:r>
              <a:r>
                <a:rPr lang="en-US" altLang="zh-CN" sz="625">
                  <a:solidFill>
                    <a:srgbClr val="1F77B4"/>
                  </a:solidFill>
                  <a:latin typeface="Times New Roman" panose="02020603050405020304" charset="0"/>
                  <a:cs typeface="Times New Roman" panose="02020603050405020304" charset="0"/>
                </a:rPr>
                <a:t>flat</a:t>
              </a:r>
              <a:r>
                <a:rPr lang="en-US" altLang="zh-CN" sz="625">
                  <a:latin typeface="Times New Roman" panose="02020603050405020304" charset="0"/>
                  <a:cs typeface="Times New Roman" panose="02020603050405020304" charset="0"/>
                </a:rPr>
                <a:t> polyps</a:t>
              </a:r>
              <a:endParaRPr lang="en-US" altLang="zh-CN" sz="625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46"/>
              </p:custDataLst>
            </p:nvPr>
          </p:nvSpPr>
          <p:spPr>
            <a:xfrm>
              <a:off x="13900" y="12673"/>
              <a:ext cx="3577" cy="1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625">
                  <a:latin typeface="Times New Roman" panose="02020603050405020304" charset="0"/>
                  <a:cs typeface="Times New Roman" panose="02020603050405020304" charset="0"/>
                </a:rPr>
                <a:t>missed </a:t>
              </a:r>
              <a:r>
                <a:rPr lang="en-US" altLang="zh-CN" sz="625">
                  <a:solidFill>
                    <a:srgbClr val="FF7F0E"/>
                  </a:solidFill>
                  <a:latin typeface="Times New Roman" panose="02020603050405020304" charset="0"/>
                  <a:cs typeface="Times New Roman" panose="02020603050405020304" charset="0"/>
                </a:rPr>
                <a:t>pedicle</a:t>
              </a:r>
              <a:r>
                <a:rPr lang="en-US" altLang="zh-CN" sz="625">
                  <a:latin typeface="Times New Roman" panose="02020603050405020304" charset="0"/>
                  <a:cs typeface="Times New Roman" panose="02020603050405020304" charset="0"/>
                </a:rPr>
                <a:t> polyps</a:t>
              </a:r>
              <a:endParaRPr lang="en-US" altLang="zh-CN" sz="625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7"/>
              </p:custDataLst>
            </p:nvPr>
          </p:nvSpPr>
          <p:spPr>
            <a:xfrm>
              <a:off x="13915" y="13053"/>
              <a:ext cx="3577" cy="1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625">
                  <a:latin typeface="Times New Roman" panose="02020603050405020304" charset="0"/>
                  <a:cs typeface="Times New Roman" panose="02020603050405020304" charset="0"/>
                </a:rPr>
                <a:t>missed </a:t>
              </a:r>
              <a:r>
                <a:rPr lang="en-US" altLang="zh-CN" sz="625">
                  <a:solidFill>
                    <a:srgbClr val="2CA02C"/>
                  </a:solidFill>
                  <a:latin typeface="Times New Roman" panose="02020603050405020304" charset="0"/>
                  <a:cs typeface="Times New Roman" panose="02020603050405020304" charset="0"/>
                </a:rPr>
                <a:t>edge</a:t>
              </a:r>
              <a:r>
                <a:rPr lang="en-US" altLang="zh-CN" sz="625">
                  <a:latin typeface="Times New Roman" panose="02020603050405020304" charset="0"/>
                  <a:cs typeface="Times New Roman" panose="02020603050405020304" charset="0"/>
                </a:rPr>
                <a:t> polyps</a:t>
              </a:r>
              <a:endParaRPr lang="en-US" altLang="zh-CN" sz="625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13916" y="13448"/>
              <a:ext cx="3577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625">
                  <a:solidFill>
                    <a:srgbClr val="A349A4"/>
                  </a:solidFill>
                  <a:latin typeface="Times New Roman" panose="02020603050405020304" charset="0"/>
                  <a:cs typeface="Times New Roman" panose="02020603050405020304" charset="0"/>
                </a:rPr>
                <a:t>detected</a:t>
              </a:r>
              <a:r>
                <a:rPr lang="en-US" altLang="zh-CN" sz="625">
                  <a:latin typeface="Times New Roman" panose="02020603050405020304" charset="0"/>
                  <a:cs typeface="Times New Roman" panose="02020603050405020304" charset="0"/>
                </a:rPr>
                <a:t> polyps</a:t>
              </a:r>
              <a:endParaRPr lang="en-US" altLang="zh-CN" sz="625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9441343" y="3812131"/>
            <a:ext cx="783875" cy="37280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</p:spTree>
    <p:custDataLst>
      <p:tags r:id="rId49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26390" y="413385"/>
            <a:ext cx="29578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Times New Roman" panose="02020603050405020304" charset="0"/>
                <a:cs typeface="Times New Roman" panose="02020603050405020304" charset="0"/>
              </a:rPr>
              <a:t>Table S1</a:t>
            </a:r>
            <a:endParaRPr lang="en-US" altLang="zh-CN" sz="4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067560" y="1512570"/>
          <a:ext cx="15836265" cy="6035675"/>
        </p:xfrm>
        <a:graphic>
          <a:graphicData uri="http://schemas.openxmlformats.org/drawingml/2006/table">
            <a:tbl>
              <a:tblPr/>
              <a:tblGrid>
                <a:gridCol w="1892935"/>
                <a:gridCol w="1507490"/>
                <a:gridCol w="1405890"/>
                <a:gridCol w="950595"/>
                <a:gridCol w="1546225"/>
                <a:gridCol w="1179195"/>
                <a:gridCol w="1023620"/>
                <a:gridCol w="1470660"/>
                <a:gridCol w="1184275"/>
                <a:gridCol w="1018540"/>
                <a:gridCol w="1477010"/>
                <a:gridCol w="1179830"/>
              </a:tblGrid>
              <a:tr h="275590">
                <a:tc rowSpan="2"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Methods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Supervision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IoU@10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IoU@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IoU@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7559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Box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Class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Flat</a:t>
                      </a:r>
                      <a:endParaRPr lang="en-US" altLang="en-US" sz="1800" b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Pedicle</a:t>
                      </a:r>
                      <a:endParaRPr lang="en-US" altLang="en-US" sz="1800" b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Edge</a:t>
                      </a:r>
                      <a:endParaRPr lang="en-US" altLang="en-US" sz="1800" b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Flat</a:t>
                      </a:r>
                      <a:endParaRPr lang="en-US" altLang="en-US" sz="1800" b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Pedicle</a:t>
                      </a:r>
                      <a:endParaRPr lang="en-US" altLang="en-US" sz="1800" b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Edge</a:t>
                      </a:r>
                      <a:endParaRPr lang="en-US" altLang="en-US" sz="1800" b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Flat</a:t>
                      </a:r>
                      <a:endParaRPr lang="en-US" altLang="en-US" sz="1800" b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Pedicle</a:t>
                      </a:r>
                      <a:endParaRPr lang="en-US" altLang="en-US" sz="1800" b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Edge</a:t>
                      </a:r>
                      <a:endParaRPr lang="en-US" altLang="en-US" sz="1800" b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27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Faster Rcnn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77.50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46.15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77.50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46.15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76.20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46.15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27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Y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OLOv3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82.47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39.14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82.47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38.41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81.54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35.36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27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DiffusionDet50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 u="sng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98.05</a:t>
                      </a:r>
                      <a:endParaRPr lang="en-US" altLang="en-US" sz="1800" b="0" u="sng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 u="sng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92.19</a:t>
                      </a:r>
                      <a:endParaRPr lang="en-US" altLang="en-US" sz="1800" b="0" u="sng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 u="sng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98.05</a:t>
                      </a:r>
                      <a:endParaRPr lang="en-US" altLang="en-US" sz="1800" b="0" u="sng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 u="sng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92.19</a:t>
                      </a:r>
                      <a:endParaRPr lang="en-US" altLang="en-US" sz="1800" b="0" u="sng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 u="sng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96.49</a:t>
                      </a:r>
                      <a:endParaRPr lang="en-US" altLang="en-US" sz="1800" b="0" u="sng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81.77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27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DiffusionDet500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94.26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91.39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94.25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91.39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94.25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 u="sng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82.49</a:t>
                      </a:r>
                      <a:endParaRPr lang="en-US" altLang="en-US" sz="1800" b="0" u="sng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4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WSDDN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--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14.42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23.04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12.97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6.79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16.27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4.93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5.65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11.45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2.99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4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OICR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--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5.20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7.69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1.10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0.37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4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WSOD2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--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26.97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51.57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34.04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4.72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38.63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34.04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2.97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38.63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34.04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60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Grad-CAM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--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32.06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74.49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19.78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3.74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34.99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11.70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4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Grad-CAM++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--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26.70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73.17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45.74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3.94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30.47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4.62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10.92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2.37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4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Ours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--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77.01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68.10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76.92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63.96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49.48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51.05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55.92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15.21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30.91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8011478" y="1683068"/>
            <a:ext cx="4038600" cy="13049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26390" y="413385"/>
            <a:ext cx="29578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Times New Roman" panose="02020603050405020304" charset="0"/>
                <a:cs typeface="Times New Roman" panose="02020603050405020304" charset="0"/>
              </a:rPr>
              <a:t>Table S2</a:t>
            </a:r>
            <a:endParaRPr lang="en-US" altLang="zh-CN" sz="4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381885" y="1433830"/>
          <a:ext cx="15523210" cy="5049520"/>
        </p:xfrm>
        <a:graphic>
          <a:graphicData uri="http://schemas.openxmlformats.org/drawingml/2006/table">
            <a:tbl>
              <a:tblPr/>
              <a:tblGrid>
                <a:gridCol w="2235835"/>
                <a:gridCol w="1840230"/>
                <a:gridCol w="1295400"/>
                <a:gridCol w="939800"/>
                <a:gridCol w="1356995"/>
                <a:gridCol w="1088390"/>
                <a:gridCol w="937895"/>
                <a:gridCol w="1358900"/>
                <a:gridCol w="1084580"/>
                <a:gridCol w="941705"/>
                <a:gridCol w="1353185"/>
                <a:gridCol w="1090295"/>
              </a:tblGrid>
              <a:tr h="152400">
                <a:tc rowSpan="2"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Methods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Supervision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IoU@10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IoU@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IoU@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1653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Box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Class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Flat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Pedicle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Edge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Flat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Pedicle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Edge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Flat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Pedicle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Edge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95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Faster Rcnn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 u="sng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79.69</a:t>
                      </a:r>
                      <a:endParaRPr lang="en-US" altLang="en-US" sz="1800" b="0" u="sng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 u="sng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78.67</a:t>
                      </a:r>
                      <a:endParaRPr lang="en-US" altLang="en-US" sz="1800" b="0" u="sng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 u="sng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77.07</a:t>
                      </a:r>
                      <a:endParaRPr lang="en-US" altLang="en-US" sz="1800" b="0" u="sng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95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Y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OLOv3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75.78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7.04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74.62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7.04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70.94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6.53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95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DiffusionDet50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74.23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11.53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72.28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11.53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70.19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 u="sng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9.13</a:t>
                      </a:r>
                      <a:endParaRPr lang="en-US" altLang="en-US" sz="1800" b="0" u="sng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95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DiffusionDet500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70.73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 u="sng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10.79</a:t>
                      </a:r>
                      <a:endParaRPr lang="en-US" altLang="en-US" sz="1800" b="0" u="sng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69.71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 u="sng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10.79</a:t>
                      </a:r>
                      <a:endParaRPr lang="en-US" altLang="en-US" sz="1800" b="0" u="sng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66.90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3.66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WSDDN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--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5.30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17.07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1.39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3.08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14.28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2.79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11.36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OICR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--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75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WSOD2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--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4.80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4.61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4.55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Grad-CAM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--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0.71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36.53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10.81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2.25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75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Grad-CAM++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--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0.36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36.85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0.10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10.90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2.78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Ours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--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4.57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60.69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12.50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41.27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12.50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0.50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19.23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12.50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26390" y="413385"/>
            <a:ext cx="29578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Times New Roman" panose="02020603050405020304" charset="0"/>
                <a:cs typeface="Times New Roman" panose="02020603050405020304" charset="0"/>
              </a:rPr>
              <a:t>Table S3</a:t>
            </a:r>
            <a:endParaRPr lang="en-US" altLang="zh-CN" sz="4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611630" y="2005330"/>
          <a:ext cx="16577310" cy="5511800"/>
        </p:xfrm>
        <a:graphic>
          <a:graphicData uri="http://schemas.openxmlformats.org/drawingml/2006/table">
            <a:tbl>
              <a:tblPr/>
              <a:tblGrid>
                <a:gridCol w="2468245"/>
                <a:gridCol w="1884680"/>
                <a:gridCol w="1383665"/>
                <a:gridCol w="1003935"/>
                <a:gridCol w="1448435"/>
                <a:gridCol w="1162050"/>
                <a:gridCol w="1002030"/>
                <a:gridCol w="1450340"/>
                <a:gridCol w="1158875"/>
                <a:gridCol w="1005840"/>
                <a:gridCol w="1445260"/>
                <a:gridCol w="1163955"/>
              </a:tblGrid>
              <a:tr h="274320">
                <a:tc rowSpan="2"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Methods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Supervision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IoU@10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IoU@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IoU@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Box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Class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Flat</a:t>
                      </a:r>
                      <a:endParaRPr lang="en-US" altLang="en-US" sz="1600" b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Pedicle</a:t>
                      </a:r>
                      <a:endParaRPr lang="en-US" altLang="en-US" sz="1600" b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Edge</a:t>
                      </a:r>
                      <a:endParaRPr lang="en-US" altLang="en-US" sz="1600" b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Flat</a:t>
                      </a:r>
                      <a:endParaRPr lang="en-US" altLang="en-US" sz="1600" b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Pedicle</a:t>
                      </a:r>
                      <a:endParaRPr lang="en-US" altLang="en-US" sz="1600" b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Edge</a:t>
                      </a:r>
                      <a:endParaRPr lang="en-US" altLang="en-US" sz="1600" b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Flat</a:t>
                      </a:r>
                      <a:endParaRPr lang="en-US" altLang="en-US" sz="1600" b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Pedicle</a:t>
                      </a:r>
                      <a:endParaRPr lang="en-US" altLang="en-US" sz="1600" b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Edge</a:t>
                      </a:r>
                      <a:endParaRPr lang="en-US" altLang="en-US" sz="1600" b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Faster Rcnn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82.77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82.77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82.77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Y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OLOv3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73.58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17.12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73.58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15.32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73.58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11.69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DiffusionDet50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80.16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33.30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80.12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32.64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78.73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 u="sng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31.61</a:t>
                      </a:r>
                      <a:endParaRPr lang="en-US" altLang="en-US" sz="1800" b="0" u="sng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DiffusionDet500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 u="sng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83.77</a:t>
                      </a:r>
                      <a:endParaRPr lang="en-US" altLang="en-US" sz="1800" b="0" u="sng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 u="sng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36.42</a:t>
                      </a:r>
                      <a:endParaRPr lang="en-US" altLang="en-US" sz="1800" b="0" u="sng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 u="sng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83.57</a:t>
                      </a:r>
                      <a:endParaRPr lang="en-US" altLang="en-US" sz="1800" b="0" u="sng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 u="sng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34.25</a:t>
                      </a:r>
                      <a:endParaRPr lang="en-US" altLang="en-US" sz="1800" b="0" u="sng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 u="sng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81.45</a:t>
                      </a:r>
                      <a:endParaRPr lang="en-US" altLang="en-US" sz="1800" b="0" u="sng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20.97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6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WSDDN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-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8.33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29.90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5.74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4.53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27.45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2.85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3.02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25.78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2.74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0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OICR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-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3.71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3.71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3.71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6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WSOD2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-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3.03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3.03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3.03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6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Grad-CAM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-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68.60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2.78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39.87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31.34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0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Grad-CAM++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-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62.03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2.92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39.44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29.89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6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Ours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-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\Checkmark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35.81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68.65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31.67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20.83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68.65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18.89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15.49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55.58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18.89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10606377" y="1490859"/>
            <a:ext cx="1535198" cy="1286882"/>
          </a:xfrm>
          <a:prstGeom prst="rect">
            <a:avLst/>
          </a:prstGeom>
          <a:noFill/>
          <a:ln w="38100">
            <a:solidFill>
              <a:srgbClr val="2CA02C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A8E0AA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30" name="矩形 29"/>
          <p:cNvSpPr/>
          <p:nvPr>
            <p:custDataLst>
              <p:tags r:id="rId2"/>
            </p:custDataLst>
          </p:nvPr>
        </p:nvSpPr>
        <p:spPr>
          <a:xfrm>
            <a:off x="9832621" y="1490859"/>
            <a:ext cx="753523" cy="1286882"/>
          </a:xfrm>
          <a:prstGeom prst="rect">
            <a:avLst/>
          </a:prstGeom>
          <a:noFill/>
          <a:ln w="38100">
            <a:solidFill>
              <a:srgbClr val="FF7F0E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FFC683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29" name="矩形 28"/>
          <p:cNvSpPr/>
          <p:nvPr/>
        </p:nvSpPr>
        <p:spPr>
          <a:xfrm>
            <a:off x="7521247" y="1490859"/>
            <a:ext cx="2299718" cy="1286882"/>
          </a:xfrm>
          <a:prstGeom prst="rect">
            <a:avLst/>
          </a:prstGeom>
          <a:noFill/>
          <a:ln w="38100">
            <a:solidFill>
              <a:srgbClr val="1F77B4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9CCDEB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7" name="右箭头 6"/>
          <p:cNvSpPr/>
          <p:nvPr/>
        </p:nvSpPr>
        <p:spPr>
          <a:xfrm>
            <a:off x="9525361" y="3416673"/>
            <a:ext cx="576249" cy="145161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pic>
        <p:nvPicPr>
          <p:cNvPr id="8" name="图片 7" descr="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802" y="1600390"/>
            <a:ext cx="744825" cy="558619"/>
          </a:xfrm>
          <a:prstGeom prst="rect">
            <a:avLst/>
          </a:prstGeom>
        </p:spPr>
      </p:pic>
      <p:pic>
        <p:nvPicPr>
          <p:cNvPr id="9" name="图片 8" descr="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303" y="1600390"/>
            <a:ext cx="744825" cy="558619"/>
          </a:xfrm>
          <a:prstGeom prst="rect">
            <a:avLst/>
          </a:prstGeom>
        </p:spPr>
      </p:pic>
      <p:pic>
        <p:nvPicPr>
          <p:cNvPr id="12" name="图片 11" descr="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081" y="2184776"/>
            <a:ext cx="744825" cy="558619"/>
          </a:xfrm>
          <a:prstGeom prst="rect">
            <a:avLst/>
          </a:prstGeom>
        </p:spPr>
      </p:pic>
      <p:pic>
        <p:nvPicPr>
          <p:cNvPr id="13" name="图片 12" descr="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8101" y="2184776"/>
            <a:ext cx="744825" cy="558619"/>
          </a:xfrm>
          <a:prstGeom prst="rect">
            <a:avLst/>
          </a:prstGeom>
        </p:spPr>
      </p:pic>
      <p:pic>
        <p:nvPicPr>
          <p:cNvPr id="14" name="图片 13" descr="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4780" y="2184776"/>
            <a:ext cx="744825" cy="558619"/>
          </a:xfrm>
          <a:prstGeom prst="rect">
            <a:avLst/>
          </a:prstGeom>
        </p:spPr>
      </p:pic>
      <p:pic>
        <p:nvPicPr>
          <p:cNvPr id="15" name="图片 14" descr="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640" y="1600170"/>
            <a:ext cx="744825" cy="558619"/>
          </a:xfrm>
          <a:prstGeom prst="rect">
            <a:avLst/>
          </a:prstGeom>
        </p:spPr>
      </p:pic>
      <p:pic>
        <p:nvPicPr>
          <p:cNvPr id="19" name="图片 18" descr="1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6799" y="1600390"/>
            <a:ext cx="744825" cy="558619"/>
          </a:xfrm>
          <a:prstGeom prst="rect">
            <a:avLst/>
          </a:prstGeom>
        </p:spPr>
      </p:pic>
      <p:pic>
        <p:nvPicPr>
          <p:cNvPr id="20" name="图片 19" descr="1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858" y="2184776"/>
            <a:ext cx="744825" cy="558619"/>
          </a:xfrm>
          <a:prstGeom prst="rect">
            <a:avLst/>
          </a:prstGeom>
        </p:spPr>
      </p:pic>
      <p:pic>
        <p:nvPicPr>
          <p:cNvPr id="21" name="图片 20" descr="5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61880" y="2184776"/>
            <a:ext cx="744825" cy="558619"/>
          </a:xfrm>
          <a:prstGeom prst="rect">
            <a:avLst/>
          </a:prstGeom>
        </p:spPr>
      </p:pic>
      <p:pic>
        <p:nvPicPr>
          <p:cNvPr id="22" name="图片 21" descr="3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57921" y="1600170"/>
            <a:ext cx="744825" cy="558619"/>
          </a:xfrm>
          <a:prstGeom prst="rect">
            <a:avLst/>
          </a:prstGeom>
        </p:spPr>
      </p:pic>
      <p:pic>
        <p:nvPicPr>
          <p:cNvPr id="23" name="图片 22" descr="47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05058" y="1600170"/>
            <a:ext cx="744825" cy="558619"/>
          </a:xfrm>
          <a:prstGeom prst="rect">
            <a:avLst/>
          </a:prstGeom>
        </p:spPr>
      </p:pic>
      <p:pic>
        <p:nvPicPr>
          <p:cNvPr id="27" name="图片 26" descr="35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04618" y="2184776"/>
            <a:ext cx="744825" cy="558619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8563773" y="1483381"/>
            <a:ext cx="755503" cy="187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25"/>
              <a:t>Flat</a:t>
            </a:r>
            <a:endParaRPr lang="en-US" altLang="zh-CN" sz="625"/>
          </a:p>
        </p:txBody>
      </p:sp>
      <p:sp>
        <p:nvSpPr>
          <p:cNvPr id="33" name="文本框 32"/>
          <p:cNvSpPr txBox="1"/>
          <p:nvPr>
            <p:custDataLst>
              <p:tags r:id="rId15"/>
            </p:custDataLst>
          </p:nvPr>
        </p:nvSpPr>
        <p:spPr>
          <a:xfrm>
            <a:off x="10019791" y="1490859"/>
            <a:ext cx="755503" cy="187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25"/>
              <a:t>Pedicle</a:t>
            </a:r>
            <a:endParaRPr lang="en-US" altLang="zh-CN" sz="625"/>
          </a:p>
        </p:txBody>
      </p:sp>
      <p:sp>
        <p:nvSpPr>
          <p:cNvPr id="34" name="文本框 33"/>
          <p:cNvSpPr txBox="1"/>
          <p:nvPr>
            <p:custDataLst>
              <p:tags r:id="rId16"/>
            </p:custDataLst>
          </p:nvPr>
        </p:nvSpPr>
        <p:spPr>
          <a:xfrm>
            <a:off x="11225295" y="1482501"/>
            <a:ext cx="755503" cy="187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25"/>
              <a:t>Edge</a:t>
            </a:r>
            <a:endParaRPr lang="en-US" altLang="zh-CN" sz="625"/>
          </a:p>
        </p:txBody>
      </p:sp>
      <p:sp>
        <p:nvSpPr>
          <p:cNvPr id="2" name="下箭头 1"/>
          <p:cNvSpPr/>
          <p:nvPr/>
        </p:nvSpPr>
        <p:spPr>
          <a:xfrm rot="1500000">
            <a:off x="7880412" y="2308165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3" name="矩形 2"/>
          <p:cNvSpPr/>
          <p:nvPr/>
        </p:nvSpPr>
        <p:spPr>
          <a:xfrm>
            <a:off x="7875574" y="1910288"/>
            <a:ext cx="79839" cy="826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" name="矩形 3"/>
          <p:cNvSpPr/>
          <p:nvPr>
            <p:custDataLst>
              <p:tags r:id="rId17"/>
            </p:custDataLst>
          </p:nvPr>
        </p:nvSpPr>
        <p:spPr>
          <a:xfrm>
            <a:off x="7795735" y="2524147"/>
            <a:ext cx="79839" cy="826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5" name="下箭头 4"/>
          <p:cNvSpPr/>
          <p:nvPr>
            <p:custDataLst>
              <p:tags r:id="rId18"/>
            </p:custDataLst>
          </p:nvPr>
        </p:nvSpPr>
        <p:spPr>
          <a:xfrm rot="1500000">
            <a:off x="7964430" y="1694745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6" name="矩形 5"/>
          <p:cNvSpPr/>
          <p:nvPr>
            <p:custDataLst>
              <p:tags r:id="rId19"/>
            </p:custDataLst>
          </p:nvPr>
        </p:nvSpPr>
        <p:spPr>
          <a:xfrm>
            <a:off x="9352926" y="1727957"/>
            <a:ext cx="92815" cy="826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10" name="矩形 9"/>
          <p:cNvSpPr/>
          <p:nvPr>
            <p:custDataLst>
              <p:tags r:id="rId20"/>
            </p:custDataLst>
          </p:nvPr>
        </p:nvSpPr>
        <p:spPr>
          <a:xfrm>
            <a:off x="8591927" y="1810655"/>
            <a:ext cx="240617" cy="15066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11" name="矩形 10"/>
          <p:cNvSpPr/>
          <p:nvPr>
            <p:custDataLst>
              <p:tags r:id="rId21"/>
            </p:custDataLst>
          </p:nvPr>
        </p:nvSpPr>
        <p:spPr>
          <a:xfrm>
            <a:off x="9284744" y="2303546"/>
            <a:ext cx="120088" cy="18123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16" name="矩形 15"/>
          <p:cNvSpPr/>
          <p:nvPr>
            <p:custDataLst>
              <p:tags r:id="rId22"/>
            </p:custDataLst>
          </p:nvPr>
        </p:nvSpPr>
        <p:spPr>
          <a:xfrm>
            <a:off x="8737088" y="2363810"/>
            <a:ext cx="58065" cy="739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17" name="矩形 16"/>
          <p:cNvSpPr/>
          <p:nvPr>
            <p:custDataLst>
              <p:tags r:id="rId23"/>
            </p:custDataLst>
          </p:nvPr>
        </p:nvSpPr>
        <p:spPr>
          <a:xfrm>
            <a:off x="10254690" y="1992987"/>
            <a:ext cx="200588" cy="12756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18" name="矩形 17"/>
          <p:cNvSpPr/>
          <p:nvPr>
            <p:custDataLst>
              <p:tags r:id="rId24"/>
            </p:custDataLst>
          </p:nvPr>
        </p:nvSpPr>
        <p:spPr>
          <a:xfrm>
            <a:off x="10155716" y="2263517"/>
            <a:ext cx="200588" cy="1933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24" name="矩形 23"/>
          <p:cNvSpPr/>
          <p:nvPr>
            <p:custDataLst>
              <p:tags r:id="rId25"/>
            </p:custDataLst>
          </p:nvPr>
        </p:nvSpPr>
        <p:spPr>
          <a:xfrm>
            <a:off x="10756159" y="2569236"/>
            <a:ext cx="240177" cy="1561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25" name="矩形 24"/>
          <p:cNvSpPr/>
          <p:nvPr>
            <p:custDataLst>
              <p:tags r:id="rId26"/>
            </p:custDataLst>
          </p:nvPr>
        </p:nvSpPr>
        <p:spPr>
          <a:xfrm>
            <a:off x="10973021" y="1835948"/>
            <a:ext cx="188271" cy="20674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26" name="矩形 25"/>
          <p:cNvSpPr/>
          <p:nvPr>
            <p:custDataLst>
              <p:tags r:id="rId27"/>
            </p:custDataLst>
          </p:nvPr>
        </p:nvSpPr>
        <p:spPr>
          <a:xfrm>
            <a:off x="11767014" y="1690127"/>
            <a:ext cx="133285" cy="35256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39" name="矩形 38"/>
          <p:cNvSpPr/>
          <p:nvPr>
            <p:custDataLst>
              <p:tags r:id="rId28"/>
            </p:custDataLst>
          </p:nvPr>
        </p:nvSpPr>
        <p:spPr>
          <a:xfrm>
            <a:off x="11716867" y="2303546"/>
            <a:ext cx="186072" cy="10843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0" name="下箭头 39"/>
          <p:cNvSpPr/>
          <p:nvPr>
            <p:custDataLst>
              <p:tags r:id="rId29"/>
            </p:custDataLst>
          </p:nvPr>
        </p:nvSpPr>
        <p:spPr>
          <a:xfrm rot="1500000">
            <a:off x="8834962" y="1641520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1" name="下箭头 40"/>
          <p:cNvSpPr/>
          <p:nvPr>
            <p:custDataLst>
              <p:tags r:id="rId30"/>
            </p:custDataLst>
          </p:nvPr>
        </p:nvSpPr>
        <p:spPr>
          <a:xfrm rot="8160000">
            <a:off x="9489951" y="1795479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2" name="下箭头 41"/>
          <p:cNvSpPr/>
          <p:nvPr>
            <p:custDataLst>
              <p:tags r:id="rId31"/>
            </p:custDataLst>
          </p:nvPr>
        </p:nvSpPr>
        <p:spPr>
          <a:xfrm rot="8640000">
            <a:off x="8820666" y="2411977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3" name="下箭头 42"/>
          <p:cNvSpPr/>
          <p:nvPr>
            <p:custDataLst>
              <p:tags r:id="rId32"/>
            </p:custDataLst>
          </p:nvPr>
        </p:nvSpPr>
        <p:spPr>
          <a:xfrm rot="7380000">
            <a:off x="9410551" y="2411537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4" name="下箭头 43"/>
          <p:cNvSpPr/>
          <p:nvPr>
            <p:custDataLst>
              <p:tags r:id="rId33"/>
            </p:custDataLst>
          </p:nvPr>
        </p:nvSpPr>
        <p:spPr>
          <a:xfrm rot="12180000">
            <a:off x="10126024" y="2443209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5" name="下箭头 44"/>
          <p:cNvSpPr/>
          <p:nvPr>
            <p:custDataLst>
              <p:tags r:id="rId34"/>
            </p:custDataLst>
          </p:nvPr>
        </p:nvSpPr>
        <p:spPr>
          <a:xfrm rot="19500000">
            <a:off x="10157036" y="1826930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6" name="下箭头 45"/>
          <p:cNvSpPr/>
          <p:nvPr>
            <p:custDataLst>
              <p:tags r:id="rId35"/>
            </p:custDataLst>
          </p:nvPr>
        </p:nvSpPr>
        <p:spPr>
          <a:xfrm rot="19500000">
            <a:off x="10917816" y="1690787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7" name="下箭头 46"/>
          <p:cNvSpPr/>
          <p:nvPr>
            <p:custDataLst>
              <p:tags r:id="rId36"/>
            </p:custDataLst>
          </p:nvPr>
        </p:nvSpPr>
        <p:spPr>
          <a:xfrm rot="19500000">
            <a:off x="10761437" y="2391083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8" name="下箭头 47"/>
          <p:cNvSpPr/>
          <p:nvPr>
            <p:custDataLst>
              <p:tags r:id="rId37"/>
            </p:custDataLst>
          </p:nvPr>
        </p:nvSpPr>
        <p:spPr>
          <a:xfrm rot="19500000">
            <a:off x="11695313" y="1645479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9" name="下箭头 48"/>
          <p:cNvSpPr/>
          <p:nvPr>
            <p:custDataLst>
              <p:tags r:id="rId38"/>
            </p:custDataLst>
          </p:nvPr>
        </p:nvSpPr>
        <p:spPr>
          <a:xfrm rot="14100000">
            <a:off x="11641867" y="2346654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50" name="文本框 49"/>
          <p:cNvSpPr txBox="1"/>
          <p:nvPr/>
        </p:nvSpPr>
        <p:spPr>
          <a:xfrm>
            <a:off x="9779834" y="2777741"/>
            <a:ext cx="644871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110">
                <a:latin typeface="Times New Roman" panose="02020603050405020304" charset="0"/>
                <a:cs typeface="Times New Roman" panose="02020603050405020304" charset="0"/>
              </a:rPr>
              <a:t>(a)</a:t>
            </a:r>
            <a:endParaRPr lang="en-US" altLang="zh-CN" sz="111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39"/>
            </p:custDataLst>
          </p:nvPr>
        </p:nvSpPr>
        <p:spPr>
          <a:xfrm>
            <a:off x="9794571" y="4394318"/>
            <a:ext cx="644871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110">
                <a:latin typeface="Times New Roman" panose="02020603050405020304" charset="0"/>
                <a:cs typeface="Times New Roman" panose="02020603050405020304" charset="0"/>
              </a:rPr>
              <a:t>(b)</a:t>
            </a:r>
            <a:endParaRPr lang="en-US" altLang="zh-CN" sz="111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9457838" y="3845121"/>
            <a:ext cx="43988" cy="303520"/>
            <a:chOff x="14195" y="12478"/>
            <a:chExt cx="200" cy="1380"/>
          </a:xfrm>
        </p:grpSpPr>
        <p:sp>
          <p:nvSpPr>
            <p:cNvPr id="52" name="椭圆 51"/>
            <p:cNvSpPr/>
            <p:nvPr/>
          </p:nvSpPr>
          <p:spPr>
            <a:xfrm>
              <a:off x="14215" y="12478"/>
              <a:ext cx="180" cy="195"/>
            </a:xfrm>
            <a:prstGeom prst="ellipse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625"/>
            </a:p>
          </p:txBody>
        </p:sp>
        <p:sp>
          <p:nvSpPr>
            <p:cNvPr id="53" name="椭圆 52"/>
            <p:cNvSpPr/>
            <p:nvPr>
              <p:custDataLst>
                <p:tags r:id="rId40"/>
              </p:custDataLst>
            </p:nvPr>
          </p:nvSpPr>
          <p:spPr>
            <a:xfrm>
              <a:off x="14195" y="12858"/>
              <a:ext cx="180" cy="195"/>
            </a:xfrm>
            <a:prstGeom prst="ellipse">
              <a:avLst/>
            </a:prstGeom>
            <a:solidFill>
              <a:srgbClr val="FF7F0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625"/>
            </a:p>
          </p:txBody>
        </p:sp>
        <p:sp>
          <p:nvSpPr>
            <p:cNvPr id="54" name="椭圆 53"/>
            <p:cNvSpPr/>
            <p:nvPr>
              <p:custDataLst>
                <p:tags r:id="rId41"/>
              </p:custDataLst>
            </p:nvPr>
          </p:nvSpPr>
          <p:spPr>
            <a:xfrm>
              <a:off x="14195" y="13253"/>
              <a:ext cx="180" cy="195"/>
            </a:xfrm>
            <a:prstGeom prst="ellipse">
              <a:avLst/>
            </a:prstGeom>
            <a:solidFill>
              <a:srgbClr val="2CA02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625"/>
            </a:p>
          </p:txBody>
        </p:sp>
        <p:sp>
          <p:nvSpPr>
            <p:cNvPr id="55" name="椭圆 54"/>
            <p:cNvSpPr/>
            <p:nvPr>
              <p:custDataLst>
                <p:tags r:id="rId42"/>
              </p:custDataLst>
            </p:nvPr>
          </p:nvSpPr>
          <p:spPr>
            <a:xfrm>
              <a:off x="14200" y="13663"/>
              <a:ext cx="180" cy="195"/>
            </a:xfrm>
            <a:prstGeom prst="ellipse">
              <a:avLst/>
            </a:prstGeom>
            <a:solidFill>
              <a:srgbClr val="A349A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625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9484231" y="3795635"/>
            <a:ext cx="791353" cy="460340"/>
            <a:chOff x="13895" y="12253"/>
            <a:chExt cx="3598" cy="2093"/>
          </a:xfrm>
        </p:grpSpPr>
        <p:sp>
          <p:nvSpPr>
            <p:cNvPr id="56" name="文本框 55"/>
            <p:cNvSpPr txBox="1"/>
            <p:nvPr/>
          </p:nvSpPr>
          <p:spPr>
            <a:xfrm>
              <a:off x="13895" y="12253"/>
              <a:ext cx="3577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625">
                  <a:latin typeface="Times New Roman" panose="02020603050405020304" charset="0"/>
                  <a:cs typeface="Times New Roman" panose="02020603050405020304" charset="0"/>
                </a:rPr>
                <a:t>missed </a:t>
              </a:r>
              <a:r>
                <a:rPr lang="en-US" altLang="zh-CN" sz="625">
                  <a:solidFill>
                    <a:srgbClr val="1F77B4"/>
                  </a:solidFill>
                  <a:latin typeface="Times New Roman" panose="02020603050405020304" charset="0"/>
                  <a:cs typeface="Times New Roman" panose="02020603050405020304" charset="0"/>
                </a:rPr>
                <a:t>flat</a:t>
              </a:r>
              <a:r>
                <a:rPr lang="en-US" altLang="zh-CN" sz="625">
                  <a:latin typeface="Times New Roman" panose="02020603050405020304" charset="0"/>
                  <a:cs typeface="Times New Roman" panose="02020603050405020304" charset="0"/>
                </a:rPr>
                <a:t> polyps</a:t>
              </a:r>
              <a:endParaRPr lang="en-US" altLang="zh-CN" sz="625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43"/>
              </p:custDataLst>
            </p:nvPr>
          </p:nvSpPr>
          <p:spPr>
            <a:xfrm>
              <a:off x="13900" y="12673"/>
              <a:ext cx="3577" cy="1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625">
                  <a:latin typeface="Times New Roman" panose="02020603050405020304" charset="0"/>
                  <a:cs typeface="Times New Roman" panose="02020603050405020304" charset="0"/>
                </a:rPr>
                <a:t>missed </a:t>
              </a:r>
              <a:r>
                <a:rPr lang="en-US" altLang="zh-CN" sz="625">
                  <a:solidFill>
                    <a:srgbClr val="FF7F0E"/>
                  </a:solidFill>
                  <a:latin typeface="Times New Roman" panose="02020603050405020304" charset="0"/>
                  <a:cs typeface="Times New Roman" panose="02020603050405020304" charset="0"/>
                </a:rPr>
                <a:t>pedicle</a:t>
              </a:r>
              <a:r>
                <a:rPr lang="en-US" altLang="zh-CN" sz="625">
                  <a:latin typeface="Times New Roman" panose="02020603050405020304" charset="0"/>
                  <a:cs typeface="Times New Roman" panose="02020603050405020304" charset="0"/>
                </a:rPr>
                <a:t> polyps</a:t>
              </a:r>
              <a:endParaRPr lang="en-US" altLang="zh-CN" sz="625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4"/>
              </p:custDataLst>
            </p:nvPr>
          </p:nvSpPr>
          <p:spPr>
            <a:xfrm>
              <a:off x="13915" y="13053"/>
              <a:ext cx="3577" cy="1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625">
                  <a:latin typeface="Times New Roman" panose="02020603050405020304" charset="0"/>
                  <a:cs typeface="Times New Roman" panose="02020603050405020304" charset="0"/>
                </a:rPr>
                <a:t>missed </a:t>
              </a:r>
              <a:r>
                <a:rPr lang="en-US" altLang="zh-CN" sz="625">
                  <a:solidFill>
                    <a:srgbClr val="2CA02C"/>
                  </a:solidFill>
                  <a:latin typeface="Times New Roman" panose="02020603050405020304" charset="0"/>
                  <a:cs typeface="Times New Roman" panose="02020603050405020304" charset="0"/>
                </a:rPr>
                <a:t>edge</a:t>
              </a:r>
              <a:r>
                <a:rPr lang="en-US" altLang="zh-CN" sz="625">
                  <a:latin typeface="Times New Roman" panose="02020603050405020304" charset="0"/>
                  <a:cs typeface="Times New Roman" panose="02020603050405020304" charset="0"/>
                </a:rPr>
                <a:t> polyps</a:t>
              </a:r>
              <a:endParaRPr lang="en-US" altLang="zh-CN" sz="625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5"/>
              </p:custDataLst>
            </p:nvPr>
          </p:nvSpPr>
          <p:spPr>
            <a:xfrm>
              <a:off x="13916" y="13448"/>
              <a:ext cx="3577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625">
                  <a:solidFill>
                    <a:srgbClr val="A349A4"/>
                  </a:solidFill>
                  <a:latin typeface="Times New Roman" panose="02020603050405020304" charset="0"/>
                  <a:cs typeface="Times New Roman" panose="02020603050405020304" charset="0"/>
                </a:rPr>
                <a:t>detected</a:t>
              </a:r>
              <a:r>
                <a:rPr lang="en-US" altLang="zh-CN" sz="625">
                  <a:latin typeface="Times New Roman" panose="02020603050405020304" charset="0"/>
                  <a:cs typeface="Times New Roman" panose="02020603050405020304" charset="0"/>
                </a:rPr>
                <a:t> polyps</a:t>
              </a:r>
              <a:endParaRPr lang="en-US" altLang="zh-CN" sz="625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9441343" y="3812131"/>
            <a:ext cx="783875" cy="37280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pic>
        <p:nvPicPr>
          <p:cNvPr id="28" name="图片 27" descr="病理监督下现实漏检图 - 副本"/>
          <p:cNvPicPr>
            <a:picLocks noChangeAspect="1"/>
          </p:cNvPicPr>
          <p:nvPr/>
        </p:nvPicPr>
        <p:blipFill>
          <a:blip r:embed="rId46"/>
          <a:srcRect r="16103"/>
          <a:stretch>
            <a:fillRect/>
          </a:stretch>
        </p:blipFill>
        <p:spPr>
          <a:xfrm>
            <a:off x="7514648" y="2922904"/>
            <a:ext cx="1891944" cy="1526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文本框 34"/>
          <p:cNvSpPr txBox="1"/>
          <p:nvPr/>
        </p:nvSpPr>
        <p:spPr>
          <a:xfrm>
            <a:off x="7495294" y="2916745"/>
            <a:ext cx="1273246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95" b="1">
                <a:latin typeface="Times New Roman" panose="02020603050405020304" charset="0"/>
                <a:cs typeface="Times New Roman" panose="02020603050405020304" charset="0"/>
              </a:rPr>
              <a:t>Pathology supervised </a:t>
            </a:r>
            <a:endParaRPr lang="en-US" altLang="zh-CN" sz="695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6" name="图片 35" descr="形态监督下现实漏检图 - 副本"/>
          <p:cNvPicPr>
            <a:picLocks noChangeAspect="1"/>
          </p:cNvPicPr>
          <p:nvPr/>
        </p:nvPicPr>
        <p:blipFill>
          <a:blip r:embed="rId47"/>
          <a:srcRect r="16774"/>
          <a:stretch>
            <a:fillRect/>
          </a:stretch>
        </p:blipFill>
        <p:spPr>
          <a:xfrm>
            <a:off x="10270086" y="2922904"/>
            <a:ext cx="1871489" cy="15488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文本框 37"/>
          <p:cNvSpPr txBox="1"/>
          <p:nvPr>
            <p:custDataLst>
              <p:tags r:id="rId48"/>
            </p:custDataLst>
          </p:nvPr>
        </p:nvSpPr>
        <p:spPr>
          <a:xfrm>
            <a:off x="10240174" y="2917845"/>
            <a:ext cx="1178231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95" b="1">
                <a:latin typeface="Times New Roman" panose="02020603050405020304" charset="0"/>
                <a:cs typeface="Times New Roman" panose="02020603050405020304" charset="0"/>
              </a:rPr>
              <a:t>Morphology supervised </a:t>
            </a:r>
            <a:endParaRPr lang="en-US" altLang="zh-CN" sz="695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病理监督下现实漏检图 - 副本 - 副本"/>
          <p:cNvPicPr/>
          <p:nvPr/>
        </p:nvPicPr>
        <p:blipFill>
          <a:blip r:embed="rId1"/>
          <a:stretch>
            <a:fillRect/>
          </a:stretch>
        </p:blipFill>
        <p:spPr>
          <a:xfrm>
            <a:off x="10471150" y="2894965"/>
            <a:ext cx="1872000" cy="15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矩形 64"/>
          <p:cNvSpPr/>
          <p:nvPr>
            <p:custDataLst>
              <p:tags r:id="rId2"/>
            </p:custDataLst>
          </p:nvPr>
        </p:nvSpPr>
        <p:spPr>
          <a:xfrm>
            <a:off x="10732770" y="1449705"/>
            <a:ext cx="1661160" cy="118745"/>
          </a:xfrm>
          <a:prstGeom prst="rect">
            <a:avLst/>
          </a:prstGeom>
          <a:solidFill>
            <a:srgbClr val="2CA02C"/>
          </a:solidFill>
          <a:ln w="38100"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9CCDEB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64" name="矩形 63"/>
          <p:cNvSpPr/>
          <p:nvPr>
            <p:custDataLst>
              <p:tags r:id="rId3"/>
            </p:custDataLst>
          </p:nvPr>
        </p:nvSpPr>
        <p:spPr>
          <a:xfrm>
            <a:off x="9752330" y="1456690"/>
            <a:ext cx="920750" cy="118110"/>
          </a:xfrm>
          <a:prstGeom prst="rect">
            <a:avLst/>
          </a:prstGeom>
          <a:solidFill>
            <a:srgbClr val="FF7F0E"/>
          </a:solidFill>
          <a:ln w="38100"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9CCDEB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63" name="矩形 62"/>
          <p:cNvSpPr/>
          <p:nvPr>
            <p:custDataLst>
              <p:tags r:id="rId4"/>
            </p:custDataLst>
          </p:nvPr>
        </p:nvSpPr>
        <p:spPr>
          <a:xfrm>
            <a:off x="7272655" y="1452245"/>
            <a:ext cx="2428240" cy="125730"/>
          </a:xfrm>
          <a:prstGeom prst="rect">
            <a:avLst/>
          </a:prstGeom>
          <a:solidFill>
            <a:srgbClr val="1E77B4"/>
          </a:solidFill>
          <a:ln w="38100"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9CCDEB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31" name="矩形 30"/>
          <p:cNvSpPr/>
          <p:nvPr>
            <p:custDataLst>
              <p:tags r:id="rId5"/>
            </p:custDataLst>
          </p:nvPr>
        </p:nvSpPr>
        <p:spPr>
          <a:xfrm>
            <a:off x="10751820" y="1465580"/>
            <a:ext cx="1625600" cy="1287145"/>
          </a:xfrm>
          <a:prstGeom prst="rect">
            <a:avLst/>
          </a:prstGeom>
          <a:noFill/>
          <a:ln w="12700">
            <a:solidFill>
              <a:srgbClr val="2CA02C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A8E0AA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30" name="矩形 29"/>
          <p:cNvSpPr/>
          <p:nvPr>
            <p:custDataLst>
              <p:tags r:id="rId6"/>
            </p:custDataLst>
          </p:nvPr>
        </p:nvSpPr>
        <p:spPr>
          <a:xfrm>
            <a:off x="9768840" y="1468755"/>
            <a:ext cx="886460" cy="1287145"/>
          </a:xfrm>
          <a:prstGeom prst="rect">
            <a:avLst/>
          </a:prstGeom>
          <a:noFill/>
          <a:ln w="12700">
            <a:solidFill>
              <a:srgbClr val="FF7F0E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FFC683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29" name="矩形 28"/>
          <p:cNvSpPr/>
          <p:nvPr/>
        </p:nvSpPr>
        <p:spPr>
          <a:xfrm>
            <a:off x="7288530" y="1459230"/>
            <a:ext cx="2402840" cy="1287145"/>
          </a:xfrm>
          <a:prstGeom prst="rect">
            <a:avLst/>
          </a:prstGeom>
          <a:noFill/>
          <a:ln w="12700">
            <a:solidFill>
              <a:srgbClr val="1F77B4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9CCDEB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7" name="右箭头 6"/>
          <p:cNvSpPr/>
          <p:nvPr/>
        </p:nvSpPr>
        <p:spPr>
          <a:xfrm>
            <a:off x="9525361" y="3416673"/>
            <a:ext cx="576249" cy="145161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pic>
        <p:nvPicPr>
          <p:cNvPr id="8" name="图片 7" descr="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0808" y="1574990"/>
            <a:ext cx="744825" cy="558619"/>
          </a:xfrm>
          <a:prstGeom prst="rect">
            <a:avLst/>
          </a:prstGeom>
        </p:spPr>
      </p:pic>
      <p:pic>
        <p:nvPicPr>
          <p:cNvPr id="9" name="图片 8" descr="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0708" y="1574990"/>
            <a:ext cx="744825" cy="558619"/>
          </a:xfrm>
          <a:prstGeom prst="rect">
            <a:avLst/>
          </a:prstGeom>
        </p:spPr>
      </p:pic>
      <p:pic>
        <p:nvPicPr>
          <p:cNvPr id="12" name="图片 11" descr="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6087" y="2159376"/>
            <a:ext cx="744825" cy="558619"/>
          </a:xfrm>
          <a:prstGeom prst="rect">
            <a:avLst/>
          </a:prstGeom>
        </p:spPr>
      </p:pic>
      <p:pic>
        <p:nvPicPr>
          <p:cNvPr id="13" name="图片 12" descr="9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9506" y="2159376"/>
            <a:ext cx="744825" cy="558619"/>
          </a:xfrm>
          <a:prstGeom prst="rect">
            <a:avLst/>
          </a:prstGeom>
        </p:spPr>
      </p:pic>
      <p:pic>
        <p:nvPicPr>
          <p:cNvPr id="14" name="图片 13" descr="6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1787" y="2159376"/>
            <a:ext cx="744825" cy="558619"/>
          </a:xfrm>
          <a:prstGeom prst="rect">
            <a:avLst/>
          </a:prstGeom>
        </p:spPr>
      </p:pic>
      <p:pic>
        <p:nvPicPr>
          <p:cNvPr id="15" name="图片 14" descr="7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4646" y="1574770"/>
            <a:ext cx="744825" cy="558619"/>
          </a:xfrm>
          <a:prstGeom prst="rect">
            <a:avLst/>
          </a:prstGeom>
        </p:spPr>
      </p:pic>
      <p:pic>
        <p:nvPicPr>
          <p:cNvPr id="19" name="图片 18" descr="1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6164" y="1574990"/>
            <a:ext cx="744825" cy="558619"/>
          </a:xfrm>
          <a:prstGeom prst="rect">
            <a:avLst/>
          </a:prstGeom>
        </p:spPr>
      </p:pic>
      <p:pic>
        <p:nvPicPr>
          <p:cNvPr id="20" name="图片 19" descr="16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41223" y="2159376"/>
            <a:ext cx="744825" cy="558619"/>
          </a:xfrm>
          <a:prstGeom prst="rect">
            <a:avLst/>
          </a:prstGeom>
        </p:spPr>
      </p:pic>
      <p:pic>
        <p:nvPicPr>
          <p:cNvPr id="21" name="图片 20" descr="57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63809" y="2159376"/>
            <a:ext cx="744825" cy="558619"/>
          </a:xfrm>
          <a:prstGeom prst="rect">
            <a:avLst/>
          </a:prstGeom>
        </p:spPr>
      </p:pic>
      <p:pic>
        <p:nvPicPr>
          <p:cNvPr id="22" name="图片 21" descr="35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59850" y="1574770"/>
            <a:ext cx="744825" cy="558619"/>
          </a:xfrm>
          <a:prstGeom prst="rect">
            <a:avLst/>
          </a:prstGeom>
        </p:spPr>
      </p:pic>
      <p:pic>
        <p:nvPicPr>
          <p:cNvPr id="23" name="图片 22" descr="47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06987" y="1574770"/>
            <a:ext cx="744825" cy="558619"/>
          </a:xfrm>
          <a:prstGeom prst="rect">
            <a:avLst/>
          </a:prstGeom>
        </p:spPr>
      </p:pic>
      <p:pic>
        <p:nvPicPr>
          <p:cNvPr id="27" name="图片 26" descr="35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06547" y="2159376"/>
            <a:ext cx="744825" cy="558619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8276753" y="1410356"/>
            <a:ext cx="755503" cy="2343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30" b="1"/>
              <a:t>Flat</a:t>
            </a:r>
            <a:endParaRPr lang="en-US" altLang="zh-CN" sz="930" b="1"/>
          </a:p>
        </p:txBody>
      </p:sp>
      <p:sp>
        <p:nvSpPr>
          <p:cNvPr id="33" name="文本框 32"/>
          <p:cNvSpPr txBox="1"/>
          <p:nvPr>
            <p:custDataLst>
              <p:tags r:id="rId19"/>
            </p:custDataLst>
          </p:nvPr>
        </p:nvSpPr>
        <p:spPr>
          <a:xfrm>
            <a:off x="9900411" y="1401959"/>
            <a:ext cx="755503" cy="2343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30" b="1"/>
              <a:t>Pedicle</a:t>
            </a:r>
            <a:endParaRPr lang="en-US" altLang="zh-CN" sz="930" b="1"/>
          </a:p>
        </p:txBody>
      </p:sp>
      <p:sp>
        <p:nvSpPr>
          <p:cNvPr id="34" name="文本框 33"/>
          <p:cNvSpPr txBox="1"/>
          <p:nvPr>
            <p:custDataLst>
              <p:tags r:id="rId20"/>
            </p:custDataLst>
          </p:nvPr>
        </p:nvSpPr>
        <p:spPr>
          <a:xfrm>
            <a:off x="11306575" y="1387251"/>
            <a:ext cx="755503" cy="2343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30" b="1"/>
              <a:t>Edge</a:t>
            </a:r>
            <a:endParaRPr lang="en-US" altLang="zh-CN" sz="930" b="1"/>
          </a:p>
        </p:txBody>
      </p:sp>
      <p:sp>
        <p:nvSpPr>
          <p:cNvPr id="2" name="下箭头 1"/>
          <p:cNvSpPr/>
          <p:nvPr/>
        </p:nvSpPr>
        <p:spPr>
          <a:xfrm rot="1500000">
            <a:off x="7691817" y="2282765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3" name="矩形 2"/>
          <p:cNvSpPr/>
          <p:nvPr/>
        </p:nvSpPr>
        <p:spPr>
          <a:xfrm>
            <a:off x="7686979" y="1884888"/>
            <a:ext cx="79839" cy="826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" name="矩形 3"/>
          <p:cNvSpPr/>
          <p:nvPr>
            <p:custDataLst>
              <p:tags r:id="rId21"/>
            </p:custDataLst>
          </p:nvPr>
        </p:nvSpPr>
        <p:spPr>
          <a:xfrm>
            <a:off x="7607140" y="2498747"/>
            <a:ext cx="79839" cy="826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5" name="下箭头 4"/>
          <p:cNvSpPr/>
          <p:nvPr>
            <p:custDataLst>
              <p:tags r:id="rId22"/>
            </p:custDataLst>
          </p:nvPr>
        </p:nvSpPr>
        <p:spPr>
          <a:xfrm rot="1500000">
            <a:off x="7775835" y="1669345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6" name="矩形 5"/>
          <p:cNvSpPr/>
          <p:nvPr>
            <p:custDataLst>
              <p:tags r:id="rId23"/>
            </p:custDataLst>
          </p:nvPr>
        </p:nvSpPr>
        <p:spPr>
          <a:xfrm>
            <a:off x="9164331" y="1702557"/>
            <a:ext cx="92815" cy="826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10" name="矩形 9"/>
          <p:cNvSpPr/>
          <p:nvPr>
            <p:custDataLst>
              <p:tags r:id="rId24"/>
            </p:custDataLst>
          </p:nvPr>
        </p:nvSpPr>
        <p:spPr>
          <a:xfrm>
            <a:off x="8403332" y="1785255"/>
            <a:ext cx="240617" cy="15066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11" name="矩形 10"/>
          <p:cNvSpPr/>
          <p:nvPr>
            <p:custDataLst>
              <p:tags r:id="rId25"/>
            </p:custDataLst>
          </p:nvPr>
        </p:nvSpPr>
        <p:spPr>
          <a:xfrm>
            <a:off x="9096149" y="2278146"/>
            <a:ext cx="120088" cy="18123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16" name="矩形 15"/>
          <p:cNvSpPr/>
          <p:nvPr>
            <p:custDataLst>
              <p:tags r:id="rId26"/>
            </p:custDataLst>
          </p:nvPr>
        </p:nvSpPr>
        <p:spPr>
          <a:xfrm>
            <a:off x="8548493" y="2338410"/>
            <a:ext cx="58065" cy="739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17" name="矩形 16"/>
          <p:cNvSpPr/>
          <p:nvPr>
            <p:custDataLst>
              <p:tags r:id="rId27"/>
            </p:custDataLst>
          </p:nvPr>
        </p:nvSpPr>
        <p:spPr>
          <a:xfrm>
            <a:off x="10254055" y="1967587"/>
            <a:ext cx="200588" cy="12756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18" name="矩形 17"/>
          <p:cNvSpPr/>
          <p:nvPr>
            <p:custDataLst>
              <p:tags r:id="rId28"/>
            </p:custDataLst>
          </p:nvPr>
        </p:nvSpPr>
        <p:spPr>
          <a:xfrm>
            <a:off x="10155081" y="2238117"/>
            <a:ext cx="200588" cy="1933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24" name="矩形 23"/>
          <p:cNvSpPr/>
          <p:nvPr>
            <p:custDataLst>
              <p:tags r:id="rId29"/>
            </p:custDataLst>
          </p:nvPr>
        </p:nvSpPr>
        <p:spPr>
          <a:xfrm>
            <a:off x="10958088" y="2543836"/>
            <a:ext cx="240177" cy="1561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25" name="矩形 24"/>
          <p:cNvSpPr/>
          <p:nvPr>
            <p:custDataLst>
              <p:tags r:id="rId30"/>
            </p:custDataLst>
          </p:nvPr>
        </p:nvSpPr>
        <p:spPr>
          <a:xfrm>
            <a:off x="11174951" y="1810548"/>
            <a:ext cx="188271" cy="20674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26" name="矩形 25"/>
          <p:cNvSpPr/>
          <p:nvPr>
            <p:custDataLst>
              <p:tags r:id="rId31"/>
            </p:custDataLst>
          </p:nvPr>
        </p:nvSpPr>
        <p:spPr>
          <a:xfrm>
            <a:off x="11968943" y="1664727"/>
            <a:ext cx="133285" cy="35256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39" name="矩形 38"/>
          <p:cNvSpPr/>
          <p:nvPr>
            <p:custDataLst>
              <p:tags r:id="rId32"/>
            </p:custDataLst>
          </p:nvPr>
        </p:nvSpPr>
        <p:spPr>
          <a:xfrm>
            <a:off x="11918797" y="2278146"/>
            <a:ext cx="186072" cy="10843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0" name="下箭头 39"/>
          <p:cNvSpPr/>
          <p:nvPr>
            <p:custDataLst>
              <p:tags r:id="rId33"/>
            </p:custDataLst>
          </p:nvPr>
        </p:nvSpPr>
        <p:spPr>
          <a:xfrm rot="1500000">
            <a:off x="8646367" y="1616120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1" name="下箭头 40"/>
          <p:cNvSpPr/>
          <p:nvPr>
            <p:custDataLst>
              <p:tags r:id="rId34"/>
            </p:custDataLst>
          </p:nvPr>
        </p:nvSpPr>
        <p:spPr>
          <a:xfrm rot="8160000">
            <a:off x="9301356" y="1770079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2" name="下箭头 41"/>
          <p:cNvSpPr/>
          <p:nvPr>
            <p:custDataLst>
              <p:tags r:id="rId35"/>
            </p:custDataLst>
          </p:nvPr>
        </p:nvSpPr>
        <p:spPr>
          <a:xfrm rot="8640000">
            <a:off x="8632071" y="2386577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3" name="下箭头 42"/>
          <p:cNvSpPr/>
          <p:nvPr>
            <p:custDataLst>
              <p:tags r:id="rId36"/>
            </p:custDataLst>
          </p:nvPr>
        </p:nvSpPr>
        <p:spPr>
          <a:xfrm rot="7380000">
            <a:off x="9221956" y="2386137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4" name="下箭头 43"/>
          <p:cNvSpPr/>
          <p:nvPr>
            <p:custDataLst>
              <p:tags r:id="rId37"/>
            </p:custDataLst>
          </p:nvPr>
        </p:nvSpPr>
        <p:spPr>
          <a:xfrm rot="12180000">
            <a:off x="10125389" y="2417809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5" name="下箭头 44"/>
          <p:cNvSpPr/>
          <p:nvPr>
            <p:custDataLst>
              <p:tags r:id="rId38"/>
            </p:custDataLst>
          </p:nvPr>
        </p:nvSpPr>
        <p:spPr>
          <a:xfrm rot="19500000">
            <a:off x="10156400" y="1801530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6" name="下箭头 45"/>
          <p:cNvSpPr/>
          <p:nvPr>
            <p:custDataLst>
              <p:tags r:id="rId39"/>
            </p:custDataLst>
          </p:nvPr>
        </p:nvSpPr>
        <p:spPr>
          <a:xfrm rot="19500000">
            <a:off x="11119746" y="1665387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7" name="下箭头 46"/>
          <p:cNvSpPr/>
          <p:nvPr>
            <p:custDataLst>
              <p:tags r:id="rId40"/>
            </p:custDataLst>
          </p:nvPr>
        </p:nvSpPr>
        <p:spPr>
          <a:xfrm rot="19500000">
            <a:off x="10963367" y="2365683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8" name="下箭头 47"/>
          <p:cNvSpPr/>
          <p:nvPr>
            <p:custDataLst>
              <p:tags r:id="rId41"/>
            </p:custDataLst>
          </p:nvPr>
        </p:nvSpPr>
        <p:spPr>
          <a:xfrm rot="19500000">
            <a:off x="11897242" y="1620079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49" name="下箭头 48"/>
          <p:cNvSpPr/>
          <p:nvPr>
            <p:custDataLst>
              <p:tags r:id="rId42"/>
            </p:custDataLst>
          </p:nvPr>
        </p:nvSpPr>
        <p:spPr>
          <a:xfrm rot="14100000">
            <a:off x="11843796" y="2321254"/>
            <a:ext cx="69941" cy="2151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25"/>
          </a:p>
        </p:txBody>
      </p:sp>
      <p:sp>
        <p:nvSpPr>
          <p:cNvPr id="50" name="文本框 49"/>
          <p:cNvSpPr txBox="1"/>
          <p:nvPr/>
        </p:nvSpPr>
        <p:spPr>
          <a:xfrm>
            <a:off x="9701094" y="2733291"/>
            <a:ext cx="644871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110">
                <a:latin typeface="Times New Roman" panose="02020603050405020304" charset="0"/>
                <a:cs typeface="Times New Roman" panose="02020603050405020304" charset="0"/>
              </a:rPr>
              <a:t>(a)</a:t>
            </a:r>
            <a:endParaRPr lang="en-US" altLang="zh-CN" sz="111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43"/>
            </p:custDataLst>
          </p:nvPr>
        </p:nvSpPr>
        <p:spPr>
          <a:xfrm>
            <a:off x="9683446" y="4394317"/>
            <a:ext cx="644871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110">
                <a:latin typeface="Times New Roman" panose="02020603050405020304" charset="0"/>
                <a:cs typeface="Times New Roman" panose="02020603050405020304" charset="0"/>
              </a:rPr>
              <a:t>(b)</a:t>
            </a:r>
            <a:endParaRPr lang="en-US" altLang="zh-CN" sz="111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9250680" y="3728418"/>
            <a:ext cx="1249680" cy="504598"/>
            <a:chOff x="13872" y="12217"/>
            <a:chExt cx="3605" cy="2293"/>
          </a:xfrm>
        </p:grpSpPr>
        <p:sp>
          <p:nvSpPr>
            <p:cNvPr id="56" name="文本框 55"/>
            <p:cNvSpPr txBox="1"/>
            <p:nvPr/>
          </p:nvSpPr>
          <p:spPr>
            <a:xfrm>
              <a:off x="13895" y="12217"/>
              <a:ext cx="3577" cy="1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30">
                  <a:latin typeface="Times New Roman" panose="02020603050405020304" charset="0"/>
                  <a:cs typeface="Times New Roman" panose="02020603050405020304" charset="0"/>
                </a:rPr>
                <a:t>missed </a:t>
              </a:r>
              <a:r>
                <a:rPr lang="en-US" altLang="zh-CN" sz="930">
                  <a:solidFill>
                    <a:srgbClr val="1F77B4"/>
                  </a:solidFill>
                  <a:latin typeface="Times New Roman" panose="02020603050405020304" charset="0"/>
                  <a:cs typeface="Times New Roman" panose="02020603050405020304" charset="0"/>
                </a:rPr>
                <a:t>flat</a:t>
              </a:r>
              <a:r>
                <a:rPr lang="en-US" altLang="zh-CN" sz="930">
                  <a:latin typeface="Times New Roman" panose="02020603050405020304" charset="0"/>
                  <a:cs typeface="Times New Roman" panose="02020603050405020304" charset="0"/>
                </a:rPr>
                <a:t> polyps</a:t>
              </a:r>
              <a:endParaRPr lang="en-US" altLang="zh-CN" sz="93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44"/>
              </p:custDataLst>
            </p:nvPr>
          </p:nvSpPr>
          <p:spPr>
            <a:xfrm>
              <a:off x="13900" y="12673"/>
              <a:ext cx="3577" cy="1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30">
                  <a:latin typeface="Times New Roman" panose="02020603050405020304" charset="0"/>
                  <a:cs typeface="Times New Roman" panose="02020603050405020304" charset="0"/>
                </a:rPr>
                <a:t>missed </a:t>
              </a:r>
              <a:r>
                <a:rPr lang="en-US" altLang="zh-CN" sz="930">
                  <a:solidFill>
                    <a:srgbClr val="FF7F0E"/>
                  </a:solidFill>
                  <a:latin typeface="Times New Roman" panose="02020603050405020304" charset="0"/>
                  <a:cs typeface="Times New Roman" panose="02020603050405020304" charset="0"/>
                </a:rPr>
                <a:t>pedicle </a:t>
              </a:r>
              <a:r>
                <a:rPr lang="en-US" altLang="zh-CN" sz="93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polyps</a:t>
              </a:r>
              <a:r>
                <a:rPr lang="en-US" altLang="zh-CN" sz="93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endParaRPr lang="en-US" altLang="zh-CN" sz="93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5"/>
              </p:custDataLst>
            </p:nvPr>
          </p:nvSpPr>
          <p:spPr>
            <a:xfrm>
              <a:off x="13896" y="13116"/>
              <a:ext cx="3577" cy="1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30">
                  <a:latin typeface="Times New Roman" panose="02020603050405020304" charset="0"/>
                  <a:cs typeface="Times New Roman" panose="02020603050405020304" charset="0"/>
                </a:rPr>
                <a:t>missed </a:t>
              </a:r>
              <a:r>
                <a:rPr lang="en-US" altLang="zh-CN" sz="930">
                  <a:solidFill>
                    <a:srgbClr val="2CA02C"/>
                  </a:solidFill>
                  <a:latin typeface="Times New Roman" panose="02020603050405020304" charset="0"/>
                  <a:cs typeface="Times New Roman" panose="02020603050405020304" charset="0"/>
                </a:rPr>
                <a:t>edge</a:t>
              </a:r>
              <a:r>
                <a:rPr lang="en-US" altLang="zh-CN" sz="930">
                  <a:latin typeface="Times New Roman" panose="02020603050405020304" charset="0"/>
                  <a:cs typeface="Times New Roman" panose="02020603050405020304" charset="0"/>
                </a:rPr>
                <a:t>  polyps</a:t>
              </a:r>
              <a:endParaRPr lang="en-US" altLang="zh-CN" sz="93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6"/>
              </p:custDataLst>
            </p:nvPr>
          </p:nvSpPr>
          <p:spPr>
            <a:xfrm>
              <a:off x="13872" y="13604"/>
              <a:ext cx="3576" cy="9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930">
                  <a:solidFill>
                    <a:srgbClr val="A349A4"/>
                  </a:solidFill>
                  <a:latin typeface="Times New Roman" panose="02020603050405020304" charset="0"/>
                  <a:cs typeface="Times New Roman" panose="02020603050405020304" charset="0"/>
                </a:rPr>
                <a:t>detected</a:t>
              </a:r>
              <a:r>
                <a:rPr lang="en-US" altLang="zh-CN" sz="930">
                  <a:latin typeface="Times New Roman" panose="02020603050405020304" charset="0"/>
                  <a:cs typeface="Times New Roman" panose="02020603050405020304" charset="0"/>
                </a:rPr>
                <a:t> polyps</a:t>
              </a:r>
              <a:endParaRPr lang="en-US" altLang="zh-CN" sz="93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37" name="图片 36" descr="病理监督下现实漏检图 - 副本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312025" y="2901315"/>
            <a:ext cx="1872000" cy="15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文本框 34"/>
          <p:cNvSpPr txBox="1"/>
          <p:nvPr/>
        </p:nvSpPr>
        <p:spPr>
          <a:xfrm>
            <a:off x="7244080" y="2840990"/>
            <a:ext cx="16681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latin typeface="Times New Roman" panose="02020603050405020304" charset="0"/>
                <a:cs typeface="Times New Roman" panose="02020603050405020304" charset="0"/>
              </a:rPr>
              <a:t>Pathological </a:t>
            </a:r>
            <a:r>
              <a:rPr lang="en-US" altLang="zh-CN" sz="1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supervision</a:t>
            </a:r>
            <a:endParaRPr lang="en-US" altLang="zh-CN" sz="1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8" name="文本框 37"/>
          <p:cNvSpPr txBox="1"/>
          <p:nvPr>
            <p:custDataLst>
              <p:tags r:id="rId48"/>
            </p:custDataLst>
          </p:nvPr>
        </p:nvSpPr>
        <p:spPr>
          <a:xfrm>
            <a:off x="10373360" y="2831465"/>
            <a:ext cx="186753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>
                <a:latin typeface="Times New Roman" panose="02020603050405020304" charset="0"/>
                <a:cs typeface="Times New Roman" panose="02020603050405020304" charset="0"/>
              </a:rPr>
              <a:t>Morphological supervision</a:t>
            </a:r>
            <a:endParaRPr lang="en-US" altLang="zh-CN" sz="1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9281819" y="3844262"/>
            <a:ext cx="43768" cy="331233"/>
            <a:chOff x="14180" y="12451"/>
            <a:chExt cx="199" cy="1506"/>
          </a:xfrm>
        </p:grpSpPr>
        <p:sp>
          <p:nvSpPr>
            <p:cNvPr id="52" name="椭圆 51"/>
            <p:cNvSpPr/>
            <p:nvPr/>
          </p:nvSpPr>
          <p:spPr>
            <a:xfrm>
              <a:off x="14215" y="12451"/>
              <a:ext cx="164" cy="164"/>
            </a:xfrm>
            <a:prstGeom prst="ellipse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30"/>
            </a:p>
          </p:txBody>
        </p:sp>
        <p:sp>
          <p:nvSpPr>
            <p:cNvPr id="53" name="椭圆 52"/>
            <p:cNvSpPr/>
            <p:nvPr>
              <p:custDataLst>
                <p:tags r:id="rId49"/>
              </p:custDataLst>
            </p:nvPr>
          </p:nvSpPr>
          <p:spPr>
            <a:xfrm>
              <a:off x="14195" y="12903"/>
              <a:ext cx="180" cy="195"/>
            </a:xfrm>
            <a:prstGeom prst="ellipse">
              <a:avLst/>
            </a:prstGeom>
            <a:solidFill>
              <a:srgbClr val="FF7F0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30"/>
            </a:p>
          </p:txBody>
        </p:sp>
        <p:sp>
          <p:nvSpPr>
            <p:cNvPr id="54" name="椭圆 53"/>
            <p:cNvSpPr/>
            <p:nvPr>
              <p:custDataLst>
                <p:tags r:id="rId50"/>
              </p:custDataLst>
            </p:nvPr>
          </p:nvSpPr>
          <p:spPr>
            <a:xfrm>
              <a:off x="14195" y="13316"/>
              <a:ext cx="180" cy="195"/>
            </a:xfrm>
            <a:prstGeom prst="ellipse">
              <a:avLst/>
            </a:prstGeom>
            <a:solidFill>
              <a:srgbClr val="2CA02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30"/>
            </a:p>
          </p:txBody>
        </p:sp>
        <p:sp>
          <p:nvSpPr>
            <p:cNvPr id="55" name="椭圆 54"/>
            <p:cNvSpPr/>
            <p:nvPr>
              <p:custDataLst>
                <p:tags r:id="rId51"/>
              </p:custDataLst>
            </p:nvPr>
          </p:nvSpPr>
          <p:spPr>
            <a:xfrm>
              <a:off x="14180" y="13762"/>
              <a:ext cx="180" cy="195"/>
            </a:xfrm>
            <a:prstGeom prst="ellipse">
              <a:avLst/>
            </a:prstGeom>
            <a:solidFill>
              <a:srgbClr val="A349A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30"/>
            </a:p>
          </p:txBody>
        </p:sp>
      </p:grpSp>
      <p:sp>
        <p:nvSpPr>
          <p:cNvPr id="67" name="矩形 66"/>
          <p:cNvSpPr/>
          <p:nvPr/>
        </p:nvSpPr>
        <p:spPr>
          <a:xfrm>
            <a:off x="9250680" y="3728085"/>
            <a:ext cx="1159510" cy="542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7431748" y="5667769"/>
            <a:ext cx="332741" cy="220981"/>
            <a:chOff x="5596" y="6842"/>
            <a:chExt cx="524" cy="348"/>
          </a:xfrm>
        </p:grpSpPr>
        <p:pic>
          <p:nvPicPr>
            <p:cNvPr id="37" name="图片 36" descr="cju6ur9l9v9jq0755paud9uka - 副本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5596" y="6842"/>
              <a:ext cx="524" cy="349"/>
            </a:xfrm>
            <a:prstGeom prst="rect">
              <a:avLst/>
            </a:prstGeom>
          </p:spPr>
        </p:pic>
        <p:sp>
          <p:nvSpPr>
            <p:cNvPr id="70" name="任意多边形 69"/>
            <p:cNvSpPr/>
            <p:nvPr/>
          </p:nvSpPr>
          <p:spPr>
            <a:xfrm>
              <a:off x="5660" y="6874"/>
              <a:ext cx="425" cy="276"/>
            </a:xfrm>
            <a:custGeom>
              <a:avLst/>
              <a:gdLst>
                <a:gd name="connisteX0" fmla="*/ 20 w 936865"/>
                <a:gd name="connsiteY0" fmla="*/ 298379 h 941510"/>
                <a:gd name="connisteX1" fmla="*/ 45740 w 936865"/>
                <a:gd name="connsiteY1" fmla="*/ 234244 h 941510"/>
                <a:gd name="connisteX2" fmla="*/ 52725 w 936865"/>
                <a:gd name="connsiteY2" fmla="*/ 169474 h 941510"/>
                <a:gd name="connisteX3" fmla="*/ 104795 w 936865"/>
                <a:gd name="connsiteY3" fmla="*/ 105339 h 941510"/>
                <a:gd name="connisteX4" fmla="*/ 169565 w 936865"/>
                <a:gd name="connsiteY4" fmla="*/ 60254 h 941510"/>
                <a:gd name="connisteX5" fmla="*/ 233700 w 936865"/>
                <a:gd name="connsiteY5" fmla="*/ 7549 h 941510"/>
                <a:gd name="connisteX6" fmla="*/ 297835 w 936865"/>
                <a:gd name="connsiteY6" fmla="*/ 564 h 941510"/>
                <a:gd name="connisteX7" fmla="*/ 361970 w 936865"/>
                <a:gd name="connsiteY7" fmla="*/ 564 h 941510"/>
                <a:gd name="connisteX8" fmla="*/ 426740 w 936865"/>
                <a:gd name="connsiteY8" fmla="*/ 564 h 941510"/>
                <a:gd name="connisteX9" fmla="*/ 490875 w 936865"/>
                <a:gd name="connsiteY9" fmla="*/ 564 h 941510"/>
                <a:gd name="connisteX10" fmla="*/ 555010 w 936865"/>
                <a:gd name="connsiteY10" fmla="*/ 3104 h 941510"/>
                <a:gd name="connisteX11" fmla="*/ 619145 w 936865"/>
                <a:gd name="connsiteY11" fmla="*/ 3104 h 941510"/>
                <a:gd name="connisteX12" fmla="*/ 685820 w 936865"/>
                <a:gd name="connsiteY12" fmla="*/ 17074 h 941510"/>
                <a:gd name="connisteX13" fmla="*/ 750590 w 936865"/>
                <a:gd name="connsiteY13" fmla="*/ 57714 h 941510"/>
                <a:gd name="connisteX14" fmla="*/ 809645 w 936865"/>
                <a:gd name="connsiteY14" fmla="*/ 121849 h 941510"/>
                <a:gd name="connisteX15" fmla="*/ 866795 w 936865"/>
                <a:gd name="connsiteY15" fmla="*/ 186619 h 941510"/>
                <a:gd name="connisteX16" fmla="*/ 902990 w 936865"/>
                <a:gd name="connsiteY16" fmla="*/ 250754 h 941510"/>
                <a:gd name="connisteX17" fmla="*/ 926485 w 936865"/>
                <a:gd name="connsiteY17" fmla="*/ 314889 h 941510"/>
                <a:gd name="connisteX18" fmla="*/ 929025 w 936865"/>
                <a:gd name="connsiteY18" fmla="*/ 379024 h 941510"/>
                <a:gd name="connisteX19" fmla="*/ 933470 w 936865"/>
                <a:gd name="connsiteY19" fmla="*/ 443794 h 941510"/>
                <a:gd name="connisteX20" fmla="*/ 936010 w 936865"/>
                <a:gd name="connsiteY20" fmla="*/ 507929 h 941510"/>
                <a:gd name="connisteX21" fmla="*/ 919500 w 936865"/>
                <a:gd name="connsiteY21" fmla="*/ 572064 h 941510"/>
                <a:gd name="connisteX22" fmla="*/ 902990 w 936865"/>
                <a:gd name="connsiteY22" fmla="*/ 636199 h 941510"/>
                <a:gd name="connisteX23" fmla="*/ 878860 w 936865"/>
                <a:gd name="connsiteY23" fmla="*/ 700969 h 941510"/>
                <a:gd name="connisteX24" fmla="*/ 857270 w 936865"/>
                <a:gd name="connsiteY24" fmla="*/ 765104 h 941510"/>
                <a:gd name="connisteX25" fmla="*/ 821710 w 936865"/>
                <a:gd name="connsiteY25" fmla="*/ 829239 h 941510"/>
                <a:gd name="connisteX26" fmla="*/ 769640 w 936865"/>
                <a:gd name="connsiteY26" fmla="*/ 893374 h 941510"/>
                <a:gd name="connisteX27" fmla="*/ 704870 w 936865"/>
                <a:gd name="connsiteY27" fmla="*/ 920044 h 941510"/>
                <a:gd name="connisteX28" fmla="*/ 640735 w 936865"/>
                <a:gd name="connsiteY28" fmla="*/ 934014 h 941510"/>
                <a:gd name="connisteX29" fmla="*/ 576600 w 936865"/>
                <a:gd name="connsiteY29" fmla="*/ 940999 h 941510"/>
                <a:gd name="connisteX30" fmla="*/ 509925 w 936865"/>
                <a:gd name="connsiteY30" fmla="*/ 939094 h 941510"/>
                <a:gd name="connisteX31" fmla="*/ 445790 w 936865"/>
                <a:gd name="connsiteY31" fmla="*/ 931474 h 941510"/>
                <a:gd name="connisteX32" fmla="*/ 381020 w 936865"/>
                <a:gd name="connsiteY32" fmla="*/ 914964 h 941510"/>
                <a:gd name="connisteX33" fmla="*/ 323870 w 936865"/>
                <a:gd name="connsiteY33" fmla="*/ 850829 h 941510"/>
                <a:gd name="connisteX34" fmla="*/ 278785 w 936865"/>
                <a:gd name="connsiteY34" fmla="*/ 786694 h 941510"/>
                <a:gd name="connisteX35" fmla="*/ 233700 w 936865"/>
                <a:gd name="connsiteY35" fmla="*/ 721924 h 941510"/>
                <a:gd name="connisteX36" fmla="*/ 186075 w 936865"/>
                <a:gd name="connsiteY36" fmla="*/ 657789 h 941510"/>
                <a:gd name="connisteX37" fmla="*/ 142895 w 936865"/>
                <a:gd name="connsiteY37" fmla="*/ 593654 h 941510"/>
                <a:gd name="connisteX38" fmla="*/ 90825 w 936865"/>
                <a:gd name="connsiteY38" fmla="*/ 529519 h 941510"/>
                <a:gd name="connisteX39" fmla="*/ 50185 w 936865"/>
                <a:gd name="connsiteY39" fmla="*/ 464749 h 941510"/>
                <a:gd name="connisteX40" fmla="*/ 21610 w 936865"/>
                <a:gd name="connsiteY40" fmla="*/ 400614 h 941510"/>
                <a:gd name="connisteX41" fmla="*/ 20 w 936865"/>
                <a:gd name="connsiteY41" fmla="*/ 336479 h 941510"/>
                <a:gd name="connisteX42" fmla="*/ 17165 w 936865"/>
                <a:gd name="connsiteY42" fmla="*/ 272344 h 9415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</a:cxnLst>
              <a:rect l="l" t="t" r="r" b="b"/>
              <a:pathLst>
                <a:path w="936865" h="941511">
                  <a:moveTo>
                    <a:pt x="21" y="298379"/>
                  </a:moveTo>
                  <a:cubicBezTo>
                    <a:pt x="8911" y="286949"/>
                    <a:pt x="34946" y="260279"/>
                    <a:pt x="45741" y="234244"/>
                  </a:cubicBezTo>
                  <a:cubicBezTo>
                    <a:pt x="56536" y="208209"/>
                    <a:pt x="40661" y="195509"/>
                    <a:pt x="52726" y="169474"/>
                  </a:cubicBezTo>
                  <a:cubicBezTo>
                    <a:pt x="64791" y="143439"/>
                    <a:pt x="81301" y="126929"/>
                    <a:pt x="104796" y="105339"/>
                  </a:cubicBezTo>
                  <a:cubicBezTo>
                    <a:pt x="128291" y="83749"/>
                    <a:pt x="143531" y="79939"/>
                    <a:pt x="169566" y="60254"/>
                  </a:cubicBezTo>
                  <a:cubicBezTo>
                    <a:pt x="195601" y="40569"/>
                    <a:pt x="208301" y="19614"/>
                    <a:pt x="233701" y="7549"/>
                  </a:cubicBezTo>
                  <a:cubicBezTo>
                    <a:pt x="259101" y="-4516"/>
                    <a:pt x="272436" y="1834"/>
                    <a:pt x="297836" y="564"/>
                  </a:cubicBezTo>
                  <a:cubicBezTo>
                    <a:pt x="323236" y="-706"/>
                    <a:pt x="335936" y="564"/>
                    <a:pt x="361971" y="564"/>
                  </a:cubicBezTo>
                  <a:cubicBezTo>
                    <a:pt x="388006" y="564"/>
                    <a:pt x="400706" y="564"/>
                    <a:pt x="426741" y="564"/>
                  </a:cubicBezTo>
                  <a:cubicBezTo>
                    <a:pt x="452776" y="564"/>
                    <a:pt x="465476" y="-71"/>
                    <a:pt x="490876" y="564"/>
                  </a:cubicBezTo>
                  <a:cubicBezTo>
                    <a:pt x="516276" y="1199"/>
                    <a:pt x="529611" y="2469"/>
                    <a:pt x="555011" y="3104"/>
                  </a:cubicBezTo>
                  <a:cubicBezTo>
                    <a:pt x="580411" y="3739"/>
                    <a:pt x="593111" y="564"/>
                    <a:pt x="619146" y="3104"/>
                  </a:cubicBezTo>
                  <a:cubicBezTo>
                    <a:pt x="645181" y="5644"/>
                    <a:pt x="659786" y="6279"/>
                    <a:pt x="685821" y="17074"/>
                  </a:cubicBezTo>
                  <a:cubicBezTo>
                    <a:pt x="711856" y="27869"/>
                    <a:pt x="725826" y="36759"/>
                    <a:pt x="750591" y="57714"/>
                  </a:cubicBezTo>
                  <a:cubicBezTo>
                    <a:pt x="775356" y="78669"/>
                    <a:pt x="786151" y="95814"/>
                    <a:pt x="809646" y="121849"/>
                  </a:cubicBezTo>
                  <a:cubicBezTo>
                    <a:pt x="833141" y="147884"/>
                    <a:pt x="848381" y="160584"/>
                    <a:pt x="866796" y="186619"/>
                  </a:cubicBezTo>
                  <a:cubicBezTo>
                    <a:pt x="885211" y="212654"/>
                    <a:pt x="890926" y="225354"/>
                    <a:pt x="902991" y="250754"/>
                  </a:cubicBezTo>
                  <a:cubicBezTo>
                    <a:pt x="915056" y="276154"/>
                    <a:pt x="921406" y="289489"/>
                    <a:pt x="926486" y="314889"/>
                  </a:cubicBezTo>
                  <a:cubicBezTo>
                    <a:pt x="931566" y="340289"/>
                    <a:pt x="927756" y="352989"/>
                    <a:pt x="929026" y="379024"/>
                  </a:cubicBezTo>
                  <a:cubicBezTo>
                    <a:pt x="930296" y="405059"/>
                    <a:pt x="932201" y="417759"/>
                    <a:pt x="933471" y="443794"/>
                  </a:cubicBezTo>
                  <a:cubicBezTo>
                    <a:pt x="934741" y="469829"/>
                    <a:pt x="938551" y="482529"/>
                    <a:pt x="936011" y="507929"/>
                  </a:cubicBezTo>
                  <a:cubicBezTo>
                    <a:pt x="933471" y="533329"/>
                    <a:pt x="925851" y="546664"/>
                    <a:pt x="919501" y="572064"/>
                  </a:cubicBezTo>
                  <a:cubicBezTo>
                    <a:pt x="913151" y="597464"/>
                    <a:pt x="911246" y="610164"/>
                    <a:pt x="902991" y="636199"/>
                  </a:cubicBezTo>
                  <a:cubicBezTo>
                    <a:pt x="894736" y="662234"/>
                    <a:pt x="887751" y="674934"/>
                    <a:pt x="878861" y="700969"/>
                  </a:cubicBezTo>
                  <a:cubicBezTo>
                    <a:pt x="869971" y="727004"/>
                    <a:pt x="868701" y="739704"/>
                    <a:pt x="857271" y="765104"/>
                  </a:cubicBezTo>
                  <a:cubicBezTo>
                    <a:pt x="845841" y="790504"/>
                    <a:pt x="839491" y="803839"/>
                    <a:pt x="821711" y="829239"/>
                  </a:cubicBezTo>
                  <a:cubicBezTo>
                    <a:pt x="803931" y="854639"/>
                    <a:pt x="793136" y="874959"/>
                    <a:pt x="769641" y="893374"/>
                  </a:cubicBezTo>
                  <a:cubicBezTo>
                    <a:pt x="746146" y="911789"/>
                    <a:pt x="730906" y="911789"/>
                    <a:pt x="704871" y="920044"/>
                  </a:cubicBezTo>
                  <a:cubicBezTo>
                    <a:pt x="678836" y="928299"/>
                    <a:pt x="666136" y="929569"/>
                    <a:pt x="640736" y="934014"/>
                  </a:cubicBezTo>
                  <a:cubicBezTo>
                    <a:pt x="615336" y="938459"/>
                    <a:pt x="602636" y="939729"/>
                    <a:pt x="576601" y="940999"/>
                  </a:cubicBezTo>
                  <a:cubicBezTo>
                    <a:pt x="550566" y="942269"/>
                    <a:pt x="535961" y="940999"/>
                    <a:pt x="509926" y="939094"/>
                  </a:cubicBezTo>
                  <a:cubicBezTo>
                    <a:pt x="483891" y="937189"/>
                    <a:pt x="471826" y="936554"/>
                    <a:pt x="445791" y="931474"/>
                  </a:cubicBezTo>
                  <a:cubicBezTo>
                    <a:pt x="419756" y="926394"/>
                    <a:pt x="405151" y="930839"/>
                    <a:pt x="381021" y="914964"/>
                  </a:cubicBezTo>
                  <a:cubicBezTo>
                    <a:pt x="356891" y="899089"/>
                    <a:pt x="344191" y="876229"/>
                    <a:pt x="323871" y="850829"/>
                  </a:cubicBezTo>
                  <a:cubicBezTo>
                    <a:pt x="303551" y="825429"/>
                    <a:pt x="296566" y="812729"/>
                    <a:pt x="278786" y="786694"/>
                  </a:cubicBezTo>
                  <a:cubicBezTo>
                    <a:pt x="261006" y="760659"/>
                    <a:pt x="252116" y="747959"/>
                    <a:pt x="233701" y="721924"/>
                  </a:cubicBezTo>
                  <a:cubicBezTo>
                    <a:pt x="215286" y="695889"/>
                    <a:pt x="204491" y="683189"/>
                    <a:pt x="186076" y="657789"/>
                  </a:cubicBezTo>
                  <a:cubicBezTo>
                    <a:pt x="167661" y="632389"/>
                    <a:pt x="161946" y="619054"/>
                    <a:pt x="142896" y="593654"/>
                  </a:cubicBezTo>
                  <a:cubicBezTo>
                    <a:pt x="123846" y="568254"/>
                    <a:pt x="109241" y="555554"/>
                    <a:pt x="90826" y="529519"/>
                  </a:cubicBezTo>
                  <a:cubicBezTo>
                    <a:pt x="72411" y="503484"/>
                    <a:pt x="64156" y="490784"/>
                    <a:pt x="50186" y="464749"/>
                  </a:cubicBezTo>
                  <a:cubicBezTo>
                    <a:pt x="36216" y="438714"/>
                    <a:pt x="31771" y="426014"/>
                    <a:pt x="21611" y="400614"/>
                  </a:cubicBezTo>
                  <a:cubicBezTo>
                    <a:pt x="11451" y="375214"/>
                    <a:pt x="656" y="361879"/>
                    <a:pt x="21" y="336479"/>
                  </a:cubicBezTo>
                  <a:cubicBezTo>
                    <a:pt x="-614" y="311079"/>
                    <a:pt x="13356" y="283774"/>
                    <a:pt x="17166" y="272344"/>
                  </a:cubicBezTo>
                </a:path>
              </a:pathLst>
            </a:custGeom>
            <a:noFill/>
            <a:ln w="12700">
              <a:solidFill>
                <a:srgbClr val="008200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sp>
        <p:nvSpPr>
          <p:cNvPr id="71" name="文本框 70"/>
          <p:cNvSpPr txBox="1"/>
          <p:nvPr>
            <p:custDataLst>
              <p:tags r:id="rId2"/>
            </p:custDataLst>
          </p:nvPr>
        </p:nvSpPr>
        <p:spPr>
          <a:xfrm>
            <a:off x="4799489" y="6141064"/>
            <a:ext cx="10084894" cy="223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60" b="1">
                <a:sym typeface="+mn-ea"/>
              </a:rPr>
              <a:t>Faster_rcnn           </a:t>
            </a:r>
            <a:r>
              <a:rPr lang="en-US" altLang="zh-CN" sz="860" b="1"/>
              <a:t>Yolo         </a:t>
            </a:r>
            <a:r>
              <a:rPr lang="en-US" altLang="zh-CN" sz="860" b="1">
                <a:sym typeface="+mn-ea"/>
              </a:rPr>
              <a:t>DiffusionDet50  DiffusionDet500      WSDDN              OICR             </a:t>
            </a:r>
            <a:r>
              <a:rPr lang="en-US" altLang="zh-CN" sz="860" b="1">
                <a:solidFill>
                  <a:schemeClr val="tx1"/>
                </a:solidFill>
                <a:sym typeface="+mn-ea"/>
              </a:rPr>
              <a:t> WSOD2  </a:t>
            </a:r>
            <a:r>
              <a:rPr lang="en-US" altLang="zh-CN" sz="860" b="1">
                <a:solidFill>
                  <a:srgbClr val="008202"/>
                </a:solidFill>
                <a:sym typeface="+mn-ea"/>
              </a:rPr>
              <a:t>         </a:t>
            </a:r>
            <a:r>
              <a:rPr lang="en-US" altLang="zh-CN" sz="860" b="1">
                <a:sym typeface="+mn-ea"/>
              </a:rPr>
              <a:t>Grad_CAM       Grad_CAM++     MDNet (Ours)       GT       </a:t>
            </a:r>
            <a:endParaRPr lang="en-US" altLang="zh-CN" sz="860" b="1"/>
          </a:p>
        </p:txBody>
      </p:sp>
      <p:grpSp>
        <p:nvGrpSpPr>
          <p:cNvPr id="4" name="组合 3"/>
          <p:cNvGrpSpPr/>
          <p:nvPr/>
        </p:nvGrpSpPr>
        <p:grpSpPr>
          <a:xfrm>
            <a:off x="5028900" y="5683644"/>
            <a:ext cx="332741" cy="220981"/>
            <a:chOff x="1473" y="6484"/>
            <a:chExt cx="524" cy="348"/>
          </a:xfrm>
        </p:grpSpPr>
        <p:pic>
          <p:nvPicPr>
            <p:cNvPr id="96" name="图片 95" descr="89BC360A73D640378A28CE7A89D0AD0D_GX3151660 - 副本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473" y="6484"/>
              <a:ext cx="524" cy="349"/>
            </a:xfrm>
            <a:prstGeom prst="rect">
              <a:avLst/>
            </a:prstGeom>
          </p:spPr>
        </p:pic>
        <p:sp>
          <p:nvSpPr>
            <p:cNvPr id="98" name="任意多边形 97"/>
            <p:cNvSpPr/>
            <p:nvPr/>
          </p:nvSpPr>
          <p:spPr>
            <a:xfrm>
              <a:off x="1512" y="6510"/>
              <a:ext cx="436" cy="299"/>
            </a:xfrm>
            <a:custGeom>
              <a:avLst/>
              <a:gdLst>
                <a:gd name="connisteX0" fmla="*/ 0 w 479910"/>
                <a:gd name="connsiteY0" fmla="*/ 212480 h 325297"/>
                <a:gd name="connisteX1" fmla="*/ 21590 w 479910"/>
                <a:gd name="connsiteY1" fmla="*/ 147710 h 325297"/>
                <a:gd name="connisteX2" fmla="*/ 85725 w 479910"/>
                <a:gd name="connsiteY2" fmla="*/ 107705 h 325297"/>
                <a:gd name="connisteX3" fmla="*/ 149860 w 479910"/>
                <a:gd name="connsiteY3" fmla="*/ 76590 h 325297"/>
                <a:gd name="connisteX4" fmla="*/ 213995 w 479910"/>
                <a:gd name="connsiteY4" fmla="*/ 28965 h 325297"/>
                <a:gd name="connisteX5" fmla="*/ 278765 w 479910"/>
                <a:gd name="connsiteY5" fmla="*/ 12455 h 325297"/>
                <a:gd name="connisteX6" fmla="*/ 342900 w 479910"/>
                <a:gd name="connsiteY6" fmla="*/ 390 h 325297"/>
                <a:gd name="connisteX7" fmla="*/ 407035 w 479910"/>
                <a:gd name="connsiteY7" fmla="*/ 9915 h 325297"/>
                <a:gd name="connisteX8" fmla="*/ 471170 w 479910"/>
                <a:gd name="connsiteY8" fmla="*/ 57540 h 325297"/>
                <a:gd name="connisteX9" fmla="*/ 476250 w 479910"/>
                <a:gd name="connsiteY9" fmla="*/ 121675 h 325297"/>
                <a:gd name="connisteX10" fmla="*/ 457200 w 479910"/>
                <a:gd name="connsiteY10" fmla="*/ 185810 h 325297"/>
                <a:gd name="connisteX11" fmla="*/ 428625 w 479910"/>
                <a:gd name="connsiteY11" fmla="*/ 250580 h 325297"/>
                <a:gd name="connisteX12" fmla="*/ 364490 w 479910"/>
                <a:gd name="connsiteY12" fmla="*/ 286140 h 325297"/>
                <a:gd name="connisteX13" fmla="*/ 299720 w 479910"/>
                <a:gd name="connsiteY13" fmla="*/ 300110 h 325297"/>
                <a:gd name="connisteX14" fmla="*/ 235585 w 479910"/>
                <a:gd name="connsiteY14" fmla="*/ 324240 h 325297"/>
                <a:gd name="connisteX15" fmla="*/ 171450 w 479910"/>
                <a:gd name="connsiteY15" fmla="*/ 319160 h 325297"/>
                <a:gd name="connisteX16" fmla="*/ 107315 w 479910"/>
                <a:gd name="connsiteY16" fmla="*/ 319160 h 325297"/>
                <a:gd name="connisteX17" fmla="*/ 42545 w 479910"/>
                <a:gd name="connsiteY17" fmla="*/ 293125 h 325297"/>
                <a:gd name="connisteX18" fmla="*/ 2540 w 479910"/>
                <a:gd name="connsiteY18" fmla="*/ 228990 h 325297"/>
                <a:gd name="connisteX19" fmla="*/ 16510 w 479910"/>
                <a:gd name="connsiteY19" fmla="*/ 164855 h 3252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</a:cxnLst>
              <a:rect l="l" t="t" r="r" b="b"/>
              <a:pathLst>
                <a:path w="479910" h="325298">
                  <a:moveTo>
                    <a:pt x="0" y="212481"/>
                  </a:moveTo>
                  <a:cubicBezTo>
                    <a:pt x="3175" y="200416"/>
                    <a:pt x="4445" y="168666"/>
                    <a:pt x="21590" y="147711"/>
                  </a:cubicBezTo>
                  <a:cubicBezTo>
                    <a:pt x="38735" y="126756"/>
                    <a:pt x="60325" y="121676"/>
                    <a:pt x="85725" y="107706"/>
                  </a:cubicBezTo>
                  <a:cubicBezTo>
                    <a:pt x="111125" y="93736"/>
                    <a:pt x="124460" y="92466"/>
                    <a:pt x="149860" y="76591"/>
                  </a:cubicBezTo>
                  <a:cubicBezTo>
                    <a:pt x="175260" y="60716"/>
                    <a:pt x="187960" y="41666"/>
                    <a:pt x="213995" y="28966"/>
                  </a:cubicBezTo>
                  <a:cubicBezTo>
                    <a:pt x="240030" y="16266"/>
                    <a:pt x="252730" y="18171"/>
                    <a:pt x="278765" y="12456"/>
                  </a:cubicBezTo>
                  <a:cubicBezTo>
                    <a:pt x="304800" y="6741"/>
                    <a:pt x="317500" y="1026"/>
                    <a:pt x="342900" y="391"/>
                  </a:cubicBezTo>
                  <a:cubicBezTo>
                    <a:pt x="368300" y="-244"/>
                    <a:pt x="381635" y="-1514"/>
                    <a:pt x="407035" y="9916"/>
                  </a:cubicBezTo>
                  <a:cubicBezTo>
                    <a:pt x="432435" y="21346"/>
                    <a:pt x="457200" y="35316"/>
                    <a:pt x="471170" y="57541"/>
                  </a:cubicBezTo>
                  <a:cubicBezTo>
                    <a:pt x="485140" y="79766"/>
                    <a:pt x="478790" y="96276"/>
                    <a:pt x="476250" y="121676"/>
                  </a:cubicBezTo>
                  <a:cubicBezTo>
                    <a:pt x="473710" y="147076"/>
                    <a:pt x="466725" y="159776"/>
                    <a:pt x="457200" y="185811"/>
                  </a:cubicBezTo>
                  <a:cubicBezTo>
                    <a:pt x="447675" y="211846"/>
                    <a:pt x="447040" y="230261"/>
                    <a:pt x="428625" y="250581"/>
                  </a:cubicBezTo>
                  <a:cubicBezTo>
                    <a:pt x="410210" y="270901"/>
                    <a:pt x="390525" y="275981"/>
                    <a:pt x="364490" y="286141"/>
                  </a:cubicBezTo>
                  <a:cubicBezTo>
                    <a:pt x="338455" y="296301"/>
                    <a:pt x="325755" y="292491"/>
                    <a:pt x="299720" y="300111"/>
                  </a:cubicBezTo>
                  <a:cubicBezTo>
                    <a:pt x="273685" y="307731"/>
                    <a:pt x="260985" y="320431"/>
                    <a:pt x="235585" y="324241"/>
                  </a:cubicBezTo>
                  <a:cubicBezTo>
                    <a:pt x="210185" y="328051"/>
                    <a:pt x="196850" y="320431"/>
                    <a:pt x="171450" y="319161"/>
                  </a:cubicBezTo>
                  <a:cubicBezTo>
                    <a:pt x="146050" y="317891"/>
                    <a:pt x="133350" y="324241"/>
                    <a:pt x="107315" y="319161"/>
                  </a:cubicBezTo>
                  <a:cubicBezTo>
                    <a:pt x="81280" y="314081"/>
                    <a:pt x="63500" y="310906"/>
                    <a:pt x="42545" y="293126"/>
                  </a:cubicBezTo>
                  <a:cubicBezTo>
                    <a:pt x="21590" y="275346"/>
                    <a:pt x="7620" y="254391"/>
                    <a:pt x="2540" y="228991"/>
                  </a:cubicBezTo>
                  <a:cubicBezTo>
                    <a:pt x="-2540" y="203591"/>
                    <a:pt x="12700" y="176286"/>
                    <a:pt x="16510" y="164856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026360" y="5326138"/>
            <a:ext cx="332741" cy="220981"/>
            <a:chOff x="1703" y="5035"/>
            <a:chExt cx="524" cy="348"/>
          </a:xfrm>
        </p:grpSpPr>
        <p:pic>
          <p:nvPicPr>
            <p:cNvPr id="93" name="图片 92" descr="cju6ur9l9v9jq0755paud9uka - 副本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703" y="5035"/>
              <a:ext cx="524" cy="349"/>
            </a:xfrm>
            <a:prstGeom prst="rect">
              <a:avLst/>
            </a:prstGeom>
          </p:spPr>
        </p:pic>
        <p:sp>
          <p:nvSpPr>
            <p:cNvPr id="99" name="任意多边形 98"/>
            <p:cNvSpPr/>
            <p:nvPr/>
          </p:nvSpPr>
          <p:spPr>
            <a:xfrm>
              <a:off x="1746" y="5063"/>
              <a:ext cx="453" cy="267"/>
            </a:xfrm>
            <a:custGeom>
              <a:avLst/>
              <a:gdLst>
                <a:gd name="connisteX0" fmla="*/ 23515 w 467515"/>
                <a:gd name="connsiteY0" fmla="*/ 31526 h 275478"/>
                <a:gd name="connisteX1" fmla="*/ 20 w 467515"/>
                <a:gd name="connsiteY1" fmla="*/ 95661 h 275478"/>
                <a:gd name="connisteX2" fmla="*/ 26055 w 467515"/>
                <a:gd name="connsiteY2" fmla="*/ 159796 h 275478"/>
                <a:gd name="connisteX3" fmla="*/ 85745 w 467515"/>
                <a:gd name="connsiteY3" fmla="*/ 223931 h 275478"/>
                <a:gd name="connisteX4" fmla="*/ 152420 w 467515"/>
                <a:gd name="connsiteY4" fmla="*/ 269651 h 275478"/>
                <a:gd name="connisteX5" fmla="*/ 216555 w 467515"/>
                <a:gd name="connsiteY5" fmla="*/ 274096 h 275478"/>
                <a:gd name="connisteX6" fmla="*/ 280690 w 467515"/>
                <a:gd name="connsiteY6" fmla="*/ 271556 h 275478"/>
                <a:gd name="connisteX7" fmla="*/ 347365 w 467515"/>
                <a:gd name="connsiteY7" fmla="*/ 269651 h 275478"/>
                <a:gd name="connisteX8" fmla="*/ 411500 w 467515"/>
                <a:gd name="connsiteY8" fmla="*/ 257586 h 275478"/>
                <a:gd name="connisteX9" fmla="*/ 452140 w 467515"/>
                <a:gd name="connsiteY9" fmla="*/ 193451 h 275478"/>
                <a:gd name="connisteX10" fmla="*/ 466745 w 467515"/>
                <a:gd name="connsiteY10" fmla="*/ 128681 h 275478"/>
                <a:gd name="connisteX11" fmla="*/ 435630 w 467515"/>
                <a:gd name="connsiteY11" fmla="*/ 64546 h 275478"/>
                <a:gd name="connisteX12" fmla="*/ 371495 w 467515"/>
                <a:gd name="connsiteY12" fmla="*/ 26446 h 275478"/>
                <a:gd name="connisteX13" fmla="*/ 304820 w 467515"/>
                <a:gd name="connsiteY13" fmla="*/ 9936 h 275478"/>
                <a:gd name="connisteX14" fmla="*/ 240050 w 467515"/>
                <a:gd name="connsiteY14" fmla="*/ 411 h 275478"/>
                <a:gd name="connisteX15" fmla="*/ 175915 w 467515"/>
                <a:gd name="connsiteY15" fmla="*/ 2951 h 275478"/>
                <a:gd name="connisteX16" fmla="*/ 111780 w 467515"/>
                <a:gd name="connsiteY16" fmla="*/ 9936 h 275478"/>
                <a:gd name="connisteX17" fmla="*/ 47645 w 467515"/>
                <a:gd name="connsiteY17" fmla="*/ 23906 h 275478"/>
                <a:gd name="connisteX18" fmla="*/ 23515 w 467515"/>
                <a:gd name="connsiteY18" fmla="*/ 31526 h 27547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</a:cxnLst>
              <a:rect l="l" t="t" r="r" b="b"/>
              <a:pathLst>
                <a:path w="467515" h="275479">
                  <a:moveTo>
                    <a:pt x="23515" y="31526"/>
                  </a:moveTo>
                  <a:cubicBezTo>
                    <a:pt x="13990" y="46131"/>
                    <a:pt x="-615" y="70261"/>
                    <a:pt x="20" y="95661"/>
                  </a:cubicBezTo>
                  <a:cubicBezTo>
                    <a:pt x="655" y="121061"/>
                    <a:pt x="8910" y="134396"/>
                    <a:pt x="26055" y="159796"/>
                  </a:cubicBezTo>
                  <a:cubicBezTo>
                    <a:pt x="43200" y="185196"/>
                    <a:pt x="60345" y="201706"/>
                    <a:pt x="85745" y="223931"/>
                  </a:cubicBezTo>
                  <a:cubicBezTo>
                    <a:pt x="111145" y="246156"/>
                    <a:pt x="126385" y="259491"/>
                    <a:pt x="152420" y="269651"/>
                  </a:cubicBezTo>
                  <a:cubicBezTo>
                    <a:pt x="178455" y="279811"/>
                    <a:pt x="191155" y="273461"/>
                    <a:pt x="216555" y="274096"/>
                  </a:cubicBezTo>
                  <a:cubicBezTo>
                    <a:pt x="241955" y="274731"/>
                    <a:pt x="254655" y="272191"/>
                    <a:pt x="280690" y="271556"/>
                  </a:cubicBezTo>
                  <a:cubicBezTo>
                    <a:pt x="306725" y="270921"/>
                    <a:pt x="321330" y="272191"/>
                    <a:pt x="347365" y="269651"/>
                  </a:cubicBezTo>
                  <a:cubicBezTo>
                    <a:pt x="373400" y="267111"/>
                    <a:pt x="390545" y="272826"/>
                    <a:pt x="411500" y="257586"/>
                  </a:cubicBezTo>
                  <a:cubicBezTo>
                    <a:pt x="432455" y="242346"/>
                    <a:pt x="441345" y="219486"/>
                    <a:pt x="452140" y="193451"/>
                  </a:cubicBezTo>
                  <a:cubicBezTo>
                    <a:pt x="462935" y="167416"/>
                    <a:pt x="469920" y="154716"/>
                    <a:pt x="466745" y="128681"/>
                  </a:cubicBezTo>
                  <a:cubicBezTo>
                    <a:pt x="463570" y="102646"/>
                    <a:pt x="454680" y="84866"/>
                    <a:pt x="435630" y="64546"/>
                  </a:cubicBezTo>
                  <a:cubicBezTo>
                    <a:pt x="416580" y="44226"/>
                    <a:pt x="397530" y="37241"/>
                    <a:pt x="371495" y="26446"/>
                  </a:cubicBezTo>
                  <a:cubicBezTo>
                    <a:pt x="345460" y="15651"/>
                    <a:pt x="330855" y="15016"/>
                    <a:pt x="304820" y="9936"/>
                  </a:cubicBezTo>
                  <a:cubicBezTo>
                    <a:pt x="278785" y="4856"/>
                    <a:pt x="266085" y="1681"/>
                    <a:pt x="240050" y="411"/>
                  </a:cubicBezTo>
                  <a:cubicBezTo>
                    <a:pt x="214015" y="-859"/>
                    <a:pt x="201315" y="1046"/>
                    <a:pt x="175915" y="2951"/>
                  </a:cubicBezTo>
                  <a:cubicBezTo>
                    <a:pt x="150515" y="4856"/>
                    <a:pt x="137180" y="5491"/>
                    <a:pt x="111780" y="9936"/>
                  </a:cubicBezTo>
                  <a:cubicBezTo>
                    <a:pt x="86380" y="14381"/>
                    <a:pt x="65425" y="19461"/>
                    <a:pt x="47645" y="23906"/>
                  </a:cubicBezTo>
                  <a:cubicBezTo>
                    <a:pt x="29865" y="28351"/>
                    <a:pt x="33040" y="16921"/>
                    <a:pt x="23515" y="31526"/>
                  </a:cubicBezTo>
                  <a:close/>
                </a:path>
              </a:pathLst>
            </a:custGeom>
            <a:noFill/>
            <a:ln w="12700">
              <a:solidFill>
                <a:srgbClr val="1C7203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035250" y="4964187"/>
            <a:ext cx="332741" cy="220981"/>
            <a:chOff x="1887" y="4066"/>
            <a:chExt cx="524" cy="348"/>
          </a:xfrm>
        </p:grpSpPr>
        <p:pic>
          <p:nvPicPr>
            <p:cNvPr id="95" name="图片 94" descr="587 - 副本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887" y="4066"/>
              <a:ext cx="524" cy="349"/>
            </a:xfrm>
            <a:prstGeom prst="rect">
              <a:avLst/>
            </a:prstGeom>
          </p:spPr>
        </p:pic>
        <p:sp>
          <p:nvSpPr>
            <p:cNvPr id="100" name="任意多边形 99"/>
            <p:cNvSpPr/>
            <p:nvPr/>
          </p:nvSpPr>
          <p:spPr>
            <a:xfrm>
              <a:off x="1916" y="4076"/>
              <a:ext cx="453" cy="330"/>
            </a:xfrm>
            <a:custGeom>
              <a:avLst/>
              <a:gdLst>
                <a:gd name="connisteX0" fmla="*/ 2896 w 467023"/>
                <a:gd name="connsiteY0" fmla="*/ 249202 h 340339"/>
                <a:gd name="connisteX1" fmla="*/ 69571 w 467023"/>
                <a:gd name="connsiteY1" fmla="*/ 308892 h 340339"/>
                <a:gd name="connisteX2" fmla="*/ 133706 w 467023"/>
                <a:gd name="connsiteY2" fmla="*/ 333022 h 340339"/>
                <a:gd name="connisteX3" fmla="*/ 197841 w 467023"/>
                <a:gd name="connsiteY3" fmla="*/ 340007 h 340339"/>
                <a:gd name="connisteX4" fmla="*/ 262611 w 467023"/>
                <a:gd name="connsiteY4" fmla="*/ 337467 h 340339"/>
                <a:gd name="connisteX5" fmla="*/ 329286 w 467023"/>
                <a:gd name="connsiteY5" fmla="*/ 323497 h 340339"/>
                <a:gd name="connisteX6" fmla="*/ 393421 w 467023"/>
                <a:gd name="connsiteY6" fmla="*/ 315877 h 340339"/>
                <a:gd name="connisteX7" fmla="*/ 457556 w 467023"/>
                <a:gd name="connsiteY7" fmla="*/ 289842 h 340339"/>
                <a:gd name="connisteX8" fmla="*/ 464541 w 467023"/>
                <a:gd name="connsiteY8" fmla="*/ 225707 h 340339"/>
                <a:gd name="connisteX9" fmla="*/ 448031 w 467023"/>
                <a:gd name="connsiteY9" fmla="*/ 161572 h 340339"/>
                <a:gd name="connisteX10" fmla="*/ 421996 w 467023"/>
                <a:gd name="connsiteY10" fmla="*/ 96802 h 340339"/>
                <a:gd name="connisteX11" fmla="*/ 357861 w 467023"/>
                <a:gd name="connsiteY11" fmla="*/ 54257 h 340339"/>
                <a:gd name="connisteX12" fmla="*/ 293091 w 467023"/>
                <a:gd name="connsiteY12" fmla="*/ 30127 h 340339"/>
                <a:gd name="connisteX13" fmla="*/ 228956 w 467023"/>
                <a:gd name="connsiteY13" fmla="*/ 16157 h 340339"/>
                <a:gd name="connisteX14" fmla="*/ 164821 w 467023"/>
                <a:gd name="connsiteY14" fmla="*/ 16157 h 340339"/>
                <a:gd name="connisteX15" fmla="*/ 100686 w 467023"/>
                <a:gd name="connsiteY15" fmla="*/ 11077 h 340339"/>
                <a:gd name="connisteX16" fmla="*/ 35916 w 467023"/>
                <a:gd name="connsiteY16" fmla="*/ 4092 h 340339"/>
                <a:gd name="connisteX17" fmla="*/ 2896 w 467023"/>
                <a:gd name="connsiteY17" fmla="*/ 68227 h 340339"/>
                <a:gd name="connisteX18" fmla="*/ 2896 w 467023"/>
                <a:gd name="connsiteY18" fmla="*/ 132997 h 340339"/>
                <a:gd name="connisteX19" fmla="*/ 2896 w 467023"/>
                <a:gd name="connsiteY19" fmla="*/ 197132 h 340339"/>
                <a:gd name="connisteX20" fmla="*/ 14961 w 467023"/>
                <a:gd name="connsiteY20" fmla="*/ 261267 h 340339"/>
                <a:gd name="connisteX21" fmla="*/ 2896 w 467023"/>
                <a:gd name="connsiteY21" fmla="*/ 249202 h 34033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</a:cxnLst>
              <a:rect l="l" t="t" r="r" b="b"/>
              <a:pathLst>
                <a:path w="467024" h="340339">
                  <a:moveTo>
                    <a:pt x="2896" y="249202"/>
                  </a:moveTo>
                  <a:cubicBezTo>
                    <a:pt x="13691" y="258727"/>
                    <a:pt x="43536" y="292382"/>
                    <a:pt x="69571" y="308892"/>
                  </a:cubicBezTo>
                  <a:cubicBezTo>
                    <a:pt x="95606" y="325402"/>
                    <a:pt x="108306" y="326672"/>
                    <a:pt x="133706" y="333022"/>
                  </a:cubicBezTo>
                  <a:cubicBezTo>
                    <a:pt x="159106" y="339372"/>
                    <a:pt x="171806" y="339372"/>
                    <a:pt x="197841" y="340007"/>
                  </a:cubicBezTo>
                  <a:cubicBezTo>
                    <a:pt x="223876" y="340642"/>
                    <a:pt x="236576" y="340642"/>
                    <a:pt x="262611" y="337467"/>
                  </a:cubicBezTo>
                  <a:cubicBezTo>
                    <a:pt x="288646" y="334292"/>
                    <a:pt x="303251" y="327942"/>
                    <a:pt x="329286" y="323497"/>
                  </a:cubicBezTo>
                  <a:cubicBezTo>
                    <a:pt x="355321" y="319052"/>
                    <a:pt x="368021" y="322862"/>
                    <a:pt x="393421" y="315877"/>
                  </a:cubicBezTo>
                  <a:cubicBezTo>
                    <a:pt x="418821" y="308892"/>
                    <a:pt x="443586" y="307622"/>
                    <a:pt x="457556" y="289842"/>
                  </a:cubicBezTo>
                  <a:cubicBezTo>
                    <a:pt x="471526" y="272062"/>
                    <a:pt x="466446" y="251107"/>
                    <a:pt x="464541" y="225707"/>
                  </a:cubicBezTo>
                  <a:cubicBezTo>
                    <a:pt x="462636" y="200307"/>
                    <a:pt x="456286" y="187607"/>
                    <a:pt x="448031" y="161572"/>
                  </a:cubicBezTo>
                  <a:cubicBezTo>
                    <a:pt x="439776" y="135537"/>
                    <a:pt x="439776" y="118392"/>
                    <a:pt x="421996" y="96802"/>
                  </a:cubicBezTo>
                  <a:cubicBezTo>
                    <a:pt x="404216" y="75212"/>
                    <a:pt x="383896" y="67592"/>
                    <a:pt x="357861" y="54257"/>
                  </a:cubicBezTo>
                  <a:cubicBezTo>
                    <a:pt x="331826" y="40922"/>
                    <a:pt x="319126" y="37747"/>
                    <a:pt x="293091" y="30127"/>
                  </a:cubicBezTo>
                  <a:cubicBezTo>
                    <a:pt x="267056" y="22507"/>
                    <a:pt x="254356" y="18697"/>
                    <a:pt x="228956" y="16157"/>
                  </a:cubicBezTo>
                  <a:cubicBezTo>
                    <a:pt x="203556" y="13617"/>
                    <a:pt x="190221" y="17427"/>
                    <a:pt x="164821" y="16157"/>
                  </a:cubicBezTo>
                  <a:cubicBezTo>
                    <a:pt x="139421" y="14887"/>
                    <a:pt x="126721" y="13617"/>
                    <a:pt x="100686" y="11077"/>
                  </a:cubicBezTo>
                  <a:cubicBezTo>
                    <a:pt x="74651" y="8537"/>
                    <a:pt x="55601" y="-7338"/>
                    <a:pt x="35916" y="4092"/>
                  </a:cubicBezTo>
                  <a:cubicBezTo>
                    <a:pt x="16231" y="15522"/>
                    <a:pt x="9246" y="42192"/>
                    <a:pt x="2896" y="68227"/>
                  </a:cubicBezTo>
                  <a:cubicBezTo>
                    <a:pt x="-3454" y="94262"/>
                    <a:pt x="2896" y="106962"/>
                    <a:pt x="2896" y="132997"/>
                  </a:cubicBezTo>
                  <a:cubicBezTo>
                    <a:pt x="2896" y="159032"/>
                    <a:pt x="356" y="171732"/>
                    <a:pt x="2896" y="197132"/>
                  </a:cubicBezTo>
                  <a:cubicBezTo>
                    <a:pt x="5436" y="222532"/>
                    <a:pt x="14961" y="251107"/>
                    <a:pt x="14961" y="261267"/>
                  </a:cubicBezTo>
                  <a:cubicBezTo>
                    <a:pt x="14961" y="271427"/>
                    <a:pt x="-7899" y="239677"/>
                    <a:pt x="2896" y="249202"/>
                  </a:cubicBezTo>
                  <a:close/>
                </a:path>
              </a:pathLst>
            </a:custGeom>
            <a:noFill/>
            <a:ln w="127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764867" y="5348998"/>
            <a:ext cx="332741" cy="223521"/>
            <a:chOff x="3088" y="6088"/>
            <a:chExt cx="524" cy="352"/>
          </a:xfrm>
        </p:grpSpPr>
        <p:pic>
          <p:nvPicPr>
            <p:cNvPr id="74" name="图片 73" descr="587 - 副本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088" y="6088"/>
              <a:ext cx="524" cy="349"/>
            </a:xfrm>
            <a:prstGeom prst="rect">
              <a:avLst/>
            </a:prstGeom>
          </p:spPr>
        </p:pic>
        <p:sp>
          <p:nvSpPr>
            <p:cNvPr id="101" name="任意多边形 100"/>
            <p:cNvSpPr/>
            <p:nvPr/>
          </p:nvSpPr>
          <p:spPr>
            <a:xfrm>
              <a:off x="3106" y="6106"/>
              <a:ext cx="474" cy="334"/>
            </a:xfrm>
            <a:custGeom>
              <a:avLst/>
              <a:gdLst>
                <a:gd name="connisteX0" fmla="*/ 5937 w 488595"/>
                <a:gd name="connsiteY0" fmla="*/ 212823 h 344832"/>
                <a:gd name="connisteX1" fmla="*/ 70707 w 488595"/>
                <a:gd name="connsiteY1" fmla="*/ 267433 h 344832"/>
                <a:gd name="connisteX2" fmla="*/ 134842 w 488595"/>
                <a:gd name="connsiteY2" fmla="*/ 329663 h 344832"/>
                <a:gd name="connisteX3" fmla="*/ 198977 w 488595"/>
                <a:gd name="connsiteY3" fmla="*/ 341728 h 344832"/>
                <a:gd name="connisteX4" fmla="*/ 263112 w 488595"/>
                <a:gd name="connsiteY4" fmla="*/ 343633 h 344832"/>
                <a:gd name="connisteX5" fmla="*/ 327882 w 488595"/>
                <a:gd name="connsiteY5" fmla="*/ 329663 h 344832"/>
                <a:gd name="connisteX6" fmla="*/ 392017 w 488595"/>
                <a:gd name="connsiteY6" fmla="*/ 322678 h 344832"/>
                <a:gd name="connisteX7" fmla="*/ 456152 w 488595"/>
                <a:gd name="connsiteY7" fmla="*/ 301088 h 344832"/>
                <a:gd name="connisteX8" fmla="*/ 487267 w 488595"/>
                <a:gd name="connsiteY8" fmla="*/ 236953 h 344832"/>
                <a:gd name="connisteX9" fmla="*/ 477742 w 488595"/>
                <a:gd name="connsiteY9" fmla="*/ 172183 h 344832"/>
                <a:gd name="connisteX10" fmla="*/ 456152 w 488595"/>
                <a:gd name="connsiteY10" fmla="*/ 108048 h 344832"/>
                <a:gd name="connisteX11" fmla="*/ 392017 w 488595"/>
                <a:gd name="connsiteY11" fmla="*/ 62963 h 344832"/>
                <a:gd name="connisteX12" fmla="*/ 327882 w 488595"/>
                <a:gd name="connsiteY12" fmla="*/ 8353 h 344832"/>
                <a:gd name="connisteX13" fmla="*/ 263112 w 488595"/>
                <a:gd name="connsiteY13" fmla="*/ 733 h 344832"/>
                <a:gd name="connisteX14" fmla="*/ 196437 w 488595"/>
                <a:gd name="connsiteY14" fmla="*/ 733 h 344832"/>
                <a:gd name="connisteX15" fmla="*/ 132302 w 488595"/>
                <a:gd name="connsiteY15" fmla="*/ 3273 h 344832"/>
                <a:gd name="connisteX16" fmla="*/ 68167 w 488595"/>
                <a:gd name="connsiteY16" fmla="*/ 15338 h 344832"/>
                <a:gd name="connisteX17" fmla="*/ 11017 w 488595"/>
                <a:gd name="connsiteY17" fmla="*/ 79473 h 344832"/>
                <a:gd name="connisteX18" fmla="*/ 5937 w 488595"/>
                <a:gd name="connsiteY18" fmla="*/ 143608 h 344832"/>
                <a:gd name="connisteX19" fmla="*/ 5937 w 488595"/>
                <a:gd name="connsiteY19" fmla="*/ 212823 h 34483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</a:cxnLst>
              <a:rect l="l" t="t" r="r" b="b"/>
              <a:pathLst>
                <a:path w="488595" h="344833">
                  <a:moveTo>
                    <a:pt x="5937" y="212823"/>
                  </a:moveTo>
                  <a:cubicBezTo>
                    <a:pt x="18637" y="237588"/>
                    <a:pt x="44672" y="243938"/>
                    <a:pt x="70707" y="267433"/>
                  </a:cubicBezTo>
                  <a:cubicBezTo>
                    <a:pt x="96742" y="290928"/>
                    <a:pt x="109442" y="315058"/>
                    <a:pt x="134842" y="329663"/>
                  </a:cubicBezTo>
                  <a:cubicBezTo>
                    <a:pt x="160242" y="344268"/>
                    <a:pt x="173577" y="339188"/>
                    <a:pt x="198977" y="341728"/>
                  </a:cubicBezTo>
                  <a:cubicBezTo>
                    <a:pt x="224377" y="344268"/>
                    <a:pt x="237077" y="346173"/>
                    <a:pt x="263112" y="343633"/>
                  </a:cubicBezTo>
                  <a:cubicBezTo>
                    <a:pt x="289147" y="341093"/>
                    <a:pt x="301847" y="334108"/>
                    <a:pt x="327882" y="329663"/>
                  </a:cubicBezTo>
                  <a:cubicBezTo>
                    <a:pt x="353917" y="325218"/>
                    <a:pt x="366617" y="328393"/>
                    <a:pt x="392017" y="322678"/>
                  </a:cubicBezTo>
                  <a:cubicBezTo>
                    <a:pt x="417417" y="316963"/>
                    <a:pt x="437102" y="318233"/>
                    <a:pt x="456152" y="301088"/>
                  </a:cubicBezTo>
                  <a:cubicBezTo>
                    <a:pt x="475202" y="283943"/>
                    <a:pt x="482822" y="262988"/>
                    <a:pt x="487267" y="236953"/>
                  </a:cubicBezTo>
                  <a:cubicBezTo>
                    <a:pt x="491712" y="210918"/>
                    <a:pt x="484092" y="198218"/>
                    <a:pt x="477742" y="172183"/>
                  </a:cubicBezTo>
                  <a:cubicBezTo>
                    <a:pt x="471392" y="146148"/>
                    <a:pt x="473297" y="129638"/>
                    <a:pt x="456152" y="108048"/>
                  </a:cubicBezTo>
                  <a:cubicBezTo>
                    <a:pt x="439007" y="86458"/>
                    <a:pt x="417417" y="82648"/>
                    <a:pt x="392017" y="62963"/>
                  </a:cubicBezTo>
                  <a:cubicBezTo>
                    <a:pt x="366617" y="43278"/>
                    <a:pt x="353917" y="21053"/>
                    <a:pt x="327882" y="8353"/>
                  </a:cubicBezTo>
                  <a:cubicBezTo>
                    <a:pt x="301847" y="-4347"/>
                    <a:pt x="289147" y="2003"/>
                    <a:pt x="263112" y="733"/>
                  </a:cubicBezTo>
                  <a:cubicBezTo>
                    <a:pt x="237077" y="-537"/>
                    <a:pt x="222472" y="98"/>
                    <a:pt x="196437" y="733"/>
                  </a:cubicBezTo>
                  <a:cubicBezTo>
                    <a:pt x="170402" y="1368"/>
                    <a:pt x="157702" y="98"/>
                    <a:pt x="132302" y="3273"/>
                  </a:cubicBezTo>
                  <a:cubicBezTo>
                    <a:pt x="106902" y="6448"/>
                    <a:pt x="92297" y="98"/>
                    <a:pt x="68167" y="15338"/>
                  </a:cubicBezTo>
                  <a:cubicBezTo>
                    <a:pt x="44037" y="30578"/>
                    <a:pt x="23717" y="54073"/>
                    <a:pt x="11017" y="79473"/>
                  </a:cubicBezTo>
                  <a:cubicBezTo>
                    <a:pt x="-1683" y="104873"/>
                    <a:pt x="7207" y="116938"/>
                    <a:pt x="5937" y="143608"/>
                  </a:cubicBezTo>
                  <a:cubicBezTo>
                    <a:pt x="4667" y="170278"/>
                    <a:pt x="-6763" y="188058"/>
                    <a:pt x="5937" y="212823"/>
                  </a:cubicBezTo>
                  <a:close/>
                </a:path>
              </a:pathLst>
            </a:custGeom>
            <a:noFill/>
            <a:ln w="127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764867" y="5670944"/>
            <a:ext cx="332741" cy="220981"/>
            <a:chOff x="3088" y="6944"/>
            <a:chExt cx="524" cy="348"/>
          </a:xfrm>
        </p:grpSpPr>
        <p:pic>
          <p:nvPicPr>
            <p:cNvPr id="73" name="图片 72" descr="cju6ur9l9v9jq0755paud9uka - 副本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3088" y="6944"/>
              <a:ext cx="524" cy="349"/>
            </a:xfrm>
            <a:prstGeom prst="rect">
              <a:avLst/>
            </a:prstGeom>
          </p:spPr>
        </p:pic>
        <p:sp>
          <p:nvSpPr>
            <p:cNvPr id="102" name="任意多边形 101"/>
            <p:cNvSpPr/>
            <p:nvPr/>
          </p:nvSpPr>
          <p:spPr>
            <a:xfrm>
              <a:off x="3140" y="6958"/>
              <a:ext cx="458" cy="323"/>
            </a:xfrm>
            <a:custGeom>
              <a:avLst/>
              <a:gdLst>
                <a:gd name="connisteX0" fmla="*/ 77668 w 472314"/>
                <a:gd name="connsiteY0" fmla="*/ 6496 h 333180"/>
                <a:gd name="connisteX1" fmla="*/ 16073 w 472314"/>
                <a:gd name="connsiteY1" fmla="*/ 70631 h 333180"/>
                <a:gd name="connisteX2" fmla="*/ 1468 w 472314"/>
                <a:gd name="connsiteY2" fmla="*/ 134766 h 333180"/>
                <a:gd name="connisteX3" fmla="*/ 35123 w 472314"/>
                <a:gd name="connsiteY3" fmla="*/ 199536 h 333180"/>
                <a:gd name="connisteX4" fmla="*/ 99258 w 472314"/>
                <a:gd name="connsiteY4" fmla="*/ 249066 h 333180"/>
                <a:gd name="connisteX5" fmla="*/ 160853 w 472314"/>
                <a:gd name="connsiteY5" fmla="*/ 313836 h 333180"/>
                <a:gd name="connisteX6" fmla="*/ 225623 w 472314"/>
                <a:gd name="connsiteY6" fmla="*/ 320821 h 333180"/>
                <a:gd name="connisteX7" fmla="*/ 289758 w 472314"/>
                <a:gd name="connsiteY7" fmla="*/ 327806 h 333180"/>
                <a:gd name="connisteX8" fmla="*/ 353893 w 472314"/>
                <a:gd name="connsiteY8" fmla="*/ 327806 h 333180"/>
                <a:gd name="connisteX9" fmla="*/ 418028 w 472314"/>
                <a:gd name="connsiteY9" fmla="*/ 270656 h 333180"/>
                <a:gd name="connisteX10" fmla="*/ 461208 w 472314"/>
                <a:gd name="connsiteY10" fmla="*/ 206521 h 333180"/>
                <a:gd name="connisteX11" fmla="*/ 468193 w 472314"/>
                <a:gd name="connsiteY11" fmla="*/ 142386 h 333180"/>
                <a:gd name="connisteX12" fmla="*/ 420568 w 472314"/>
                <a:gd name="connsiteY12" fmla="*/ 77616 h 333180"/>
                <a:gd name="connisteX13" fmla="*/ 356433 w 472314"/>
                <a:gd name="connsiteY13" fmla="*/ 28086 h 333180"/>
                <a:gd name="connisteX14" fmla="*/ 292298 w 472314"/>
                <a:gd name="connsiteY14" fmla="*/ 10941 h 333180"/>
                <a:gd name="connisteX15" fmla="*/ 227528 w 472314"/>
                <a:gd name="connsiteY15" fmla="*/ 10941 h 333180"/>
                <a:gd name="connisteX16" fmla="*/ 163393 w 472314"/>
                <a:gd name="connsiteY16" fmla="*/ 3956 h 333180"/>
                <a:gd name="connisteX17" fmla="*/ 99258 w 472314"/>
                <a:gd name="connsiteY17" fmla="*/ 3956 h 333180"/>
                <a:gd name="connisteX18" fmla="*/ 77668 w 472314"/>
                <a:gd name="connsiteY18" fmla="*/ 6496 h 3331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</a:cxnLst>
              <a:rect l="l" t="t" r="r" b="b"/>
              <a:pathLst>
                <a:path w="472315" h="333181">
                  <a:moveTo>
                    <a:pt x="77668" y="6497"/>
                  </a:moveTo>
                  <a:cubicBezTo>
                    <a:pt x="61158" y="19832"/>
                    <a:pt x="31313" y="45232"/>
                    <a:pt x="16073" y="70632"/>
                  </a:cubicBezTo>
                  <a:cubicBezTo>
                    <a:pt x="833" y="96032"/>
                    <a:pt x="-2342" y="108732"/>
                    <a:pt x="1468" y="134767"/>
                  </a:cubicBezTo>
                  <a:cubicBezTo>
                    <a:pt x="5278" y="160802"/>
                    <a:pt x="15438" y="176677"/>
                    <a:pt x="35123" y="199537"/>
                  </a:cubicBezTo>
                  <a:cubicBezTo>
                    <a:pt x="54808" y="222397"/>
                    <a:pt x="73858" y="226207"/>
                    <a:pt x="99258" y="249067"/>
                  </a:cubicBezTo>
                  <a:cubicBezTo>
                    <a:pt x="124658" y="271927"/>
                    <a:pt x="135453" y="299232"/>
                    <a:pt x="160853" y="313837"/>
                  </a:cubicBezTo>
                  <a:cubicBezTo>
                    <a:pt x="186253" y="328442"/>
                    <a:pt x="199588" y="318282"/>
                    <a:pt x="225623" y="320822"/>
                  </a:cubicBezTo>
                  <a:cubicBezTo>
                    <a:pt x="251658" y="323362"/>
                    <a:pt x="264358" y="326537"/>
                    <a:pt x="289758" y="327807"/>
                  </a:cubicBezTo>
                  <a:cubicBezTo>
                    <a:pt x="315158" y="329077"/>
                    <a:pt x="328493" y="339237"/>
                    <a:pt x="353893" y="327807"/>
                  </a:cubicBezTo>
                  <a:cubicBezTo>
                    <a:pt x="379293" y="316377"/>
                    <a:pt x="396438" y="294787"/>
                    <a:pt x="418028" y="270657"/>
                  </a:cubicBezTo>
                  <a:cubicBezTo>
                    <a:pt x="439618" y="246527"/>
                    <a:pt x="451048" y="231922"/>
                    <a:pt x="461208" y="206522"/>
                  </a:cubicBezTo>
                  <a:cubicBezTo>
                    <a:pt x="471368" y="181122"/>
                    <a:pt x="476448" y="168422"/>
                    <a:pt x="468193" y="142387"/>
                  </a:cubicBezTo>
                  <a:cubicBezTo>
                    <a:pt x="459938" y="116352"/>
                    <a:pt x="442793" y="100477"/>
                    <a:pt x="420568" y="77617"/>
                  </a:cubicBezTo>
                  <a:cubicBezTo>
                    <a:pt x="398343" y="54757"/>
                    <a:pt x="381833" y="41422"/>
                    <a:pt x="356433" y="28087"/>
                  </a:cubicBezTo>
                  <a:cubicBezTo>
                    <a:pt x="331033" y="14752"/>
                    <a:pt x="318333" y="14117"/>
                    <a:pt x="292298" y="10942"/>
                  </a:cubicBezTo>
                  <a:cubicBezTo>
                    <a:pt x="266263" y="7767"/>
                    <a:pt x="253563" y="12212"/>
                    <a:pt x="227528" y="10942"/>
                  </a:cubicBezTo>
                  <a:cubicBezTo>
                    <a:pt x="201493" y="9672"/>
                    <a:pt x="188793" y="5227"/>
                    <a:pt x="163393" y="3957"/>
                  </a:cubicBezTo>
                  <a:cubicBezTo>
                    <a:pt x="137993" y="2687"/>
                    <a:pt x="116403" y="3322"/>
                    <a:pt x="99258" y="3957"/>
                  </a:cubicBezTo>
                  <a:cubicBezTo>
                    <a:pt x="82113" y="4592"/>
                    <a:pt x="94178" y="-6838"/>
                    <a:pt x="77668" y="6497"/>
                  </a:cubicBezTo>
                  <a:close/>
                </a:path>
              </a:pathLst>
            </a:custGeom>
            <a:noFill/>
            <a:ln w="12700">
              <a:solidFill>
                <a:srgbClr val="1C7203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64030" y="5677929"/>
            <a:ext cx="332741" cy="220981"/>
            <a:chOff x="4531" y="7255"/>
            <a:chExt cx="524" cy="348"/>
          </a:xfrm>
        </p:grpSpPr>
        <p:pic>
          <p:nvPicPr>
            <p:cNvPr id="97" name="图片 96" descr="587 - 副本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4531" y="7255"/>
              <a:ext cx="524" cy="349"/>
            </a:xfrm>
            <a:prstGeom prst="rect">
              <a:avLst/>
            </a:prstGeom>
          </p:spPr>
        </p:pic>
        <p:sp>
          <p:nvSpPr>
            <p:cNvPr id="103" name="任意多边形 102"/>
            <p:cNvSpPr/>
            <p:nvPr/>
          </p:nvSpPr>
          <p:spPr>
            <a:xfrm>
              <a:off x="4539" y="7268"/>
              <a:ext cx="489" cy="325"/>
            </a:xfrm>
            <a:custGeom>
              <a:avLst/>
              <a:gdLst>
                <a:gd name="connisteX0" fmla="*/ 15814 w 504411"/>
                <a:gd name="connsiteY0" fmla="*/ 222814 h 335454"/>
                <a:gd name="connisteX1" fmla="*/ 79949 w 504411"/>
                <a:gd name="connsiteY1" fmla="*/ 279964 h 335454"/>
                <a:gd name="connisteX2" fmla="*/ 144084 w 504411"/>
                <a:gd name="connsiteY2" fmla="*/ 308539 h 335454"/>
                <a:gd name="connisteX3" fmla="*/ 208219 w 504411"/>
                <a:gd name="connsiteY3" fmla="*/ 329494 h 335454"/>
                <a:gd name="connisteX4" fmla="*/ 272989 w 504411"/>
                <a:gd name="connsiteY4" fmla="*/ 334574 h 335454"/>
                <a:gd name="connisteX5" fmla="*/ 337124 w 504411"/>
                <a:gd name="connsiteY5" fmla="*/ 332034 h 335454"/>
                <a:gd name="connisteX6" fmla="*/ 401259 w 504411"/>
                <a:gd name="connsiteY6" fmla="*/ 310444 h 335454"/>
                <a:gd name="connisteX7" fmla="*/ 465394 w 504411"/>
                <a:gd name="connsiteY7" fmla="*/ 293934 h 335454"/>
                <a:gd name="connisteX8" fmla="*/ 501589 w 504411"/>
                <a:gd name="connsiteY8" fmla="*/ 229799 h 335454"/>
                <a:gd name="connisteX9" fmla="*/ 493969 w 504411"/>
                <a:gd name="connsiteY9" fmla="*/ 165664 h 335454"/>
                <a:gd name="connisteX10" fmla="*/ 451424 w 504411"/>
                <a:gd name="connsiteY10" fmla="*/ 100894 h 335454"/>
                <a:gd name="connisteX11" fmla="*/ 387289 w 504411"/>
                <a:gd name="connsiteY11" fmla="*/ 58349 h 335454"/>
                <a:gd name="connisteX12" fmla="*/ 322519 w 504411"/>
                <a:gd name="connsiteY12" fmla="*/ 29774 h 335454"/>
                <a:gd name="connisteX13" fmla="*/ 255844 w 504411"/>
                <a:gd name="connsiteY13" fmla="*/ 15169 h 335454"/>
                <a:gd name="connisteX14" fmla="*/ 191709 w 504411"/>
                <a:gd name="connsiteY14" fmla="*/ 5644 h 335454"/>
                <a:gd name="connisteX15" fmla="*/ 127574 w 504411"/>
                <a:gd name="connsiteY15" fmla="*/ 5644 h 335454"/>
                <a:gd name="connisteX16" fmla="*/ 63439 w 504411"/>
                <a:gd name="connsiteY16" fmla="*/ 5644 h 335454"/>
                <a:gd name="connisteX17" fmla="*/ 6289 w 504411"/>
                <a:gd name="connsiteY17" fmla="*/ 70414 h 335454"/>
                <a:gd name="connisteX18" fmla="*/ 3749 w 504411"/>
                <a:gd name="connsiteY18" fmla="*/ 134549 h 335454"/>
                <a:gd name="connisteX19" fmla="*/ 10734 w 504411"/>
                <a:gd name="connsiteY19" fmla="*/ 198684 h 335454"/>
                <a:gd name="connisteX20" fmla="*/ 15814 w 504411"/>
                <a:gd name="connsiteY20" fmla="*/ 222814 h 33545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</a:cxnLst>
              <a:rect l="l" t="t" r="r" b="b"/>
              <a:pathLst>
                <a:path w="504411" h="335454">
                  <a:moveTo>
                    <a:pt x="15814" y="222814"/>
                  </a:moveTo>
                  <a:cubicBezTo>
                    <a:pt x="29784" y="239324"/>
                    <a:pt x="54549" y="262819"/>
                    <a:pt x="79949" y="279964"/>
                  </a:cubicBezTo>
                  <a:cubicBezTo>
                    <a:pt x="105349" y="297109"/>
                    <a:pt x="118684" y="298379"/>
                    <a:pt x="144084" y="308539"/>
                  </a:cubicBezTo>
                  <a:cubicBezTo>
                    <a:pt x="169484" y="318699"/>
                    <a:pt x="182184" y="324414"/>
                    <a:pt x="208219" y="329494"/>
                  </a:cubicBezTo>
                  <a:cubicBezTo>
                    <a:pt x="234254" y="334574"/>
                    <a:pt x="246954" y="333939"/>
                    <a:pt x="272989" y="334574"/>
                  </a:cubicBezTo>
                  <a:cubicBezTo>
                    <a:pt x="299024" y="335209"/>
                    <a:pt x="311724" y="337114"/>
                    <a:pt x="337124" y="332034"/>
                  </a:cubicBezTo>
                  <a:cubicBezTo>
                    <a:pt x="362524" y="326954"/>
                    <a:pt x="375859" y="318064"/>
                    <a:pt x="401259" y="310444"/>
                  </a:cubicBezTo>
                  <a:cubicBezTo>
                    <a:pt x="426659" y="302824"/>
                    <a:pt x="445074" y="309809"/>
                    <a:pt x="465394" y="293934"/>
                  </a:cubicBezTo>
                  <a:cubicBezTo>
                    <a:pt x="485714" y="278059"/>
                    <a:pt x="495874" y="255199"/>
                    <a:pt x="501589" y="229799"/>
                  </a:cubicBezTo>
                  <a:cubicBezTo>
                    <a:pt x="507304" y="204399"/>
                    <a:pt x="504129" y="191699"/>
                    <a:pt x="493969" y="165664"/>
                  </a:cubicBezTo>
                  <a:cubicBezTo>
                    <a:pt x="483809" y="139629"/>
                    <a:pt x="473014" y="122484"/>
                    <a:pt x="451424" y="100894"/>
                  </a:cubicBezTo>
                  <a:cubicBezTo>
                    <a:pt x="429834" y="79304"/>
                    <a:pt x="413324" y="72319"/>
                    <a:pt x="387289" y="58349"/>
                  </a:cubicBezTo>
                  <a:cubicBezTo>
                    <a:pt x="361254" y="44379"/>
                    <a:pt x="348554" y="38664"/>
                    <a:pt x="322519" y="29774"/>
                  </a:cubicBezTo>
                  <a:cubicBezTo>
                    <a:pt x="296484" y="20884"/>
                    <a:pt x="281879" y="20249"/>
                    <a:pt x="255844" y="15169"/>
                  </a:cubicBezTo>
                  <a:cubicBezTo>
                    <a:pt x="229809" y="10089"/>
                    <a:pt x="217109" y="7549"/>
                    <a:pt x="191709" y="5644"/>
                  </a:cubicBezTo>
                  <a:cubicBezTo>
                    <a:pt x="166309" y="3739"/>
                    <a:pt x="152974" y="5644"/>
                    <a:pt x="127574" y="5644"/>
                  </a:cubicBezTo>
                  <a:cubicBezTo>
                    <a:pt x="102174" y="5644"/>
                    <a:pt x="87569" y="-7056"/>
                    <a:pt x="63439" y="5644"/>
                  </a:cubicBezTo>
                  <a:cubicBezTo>
                    <a:pt x="39309" y="18344"/>
                    <a:pt x="18354" y="44379"/>
                    <a:pt x="6289" y="70414"/>
                  </a:cubicBezTo>
                  <a:cubicBezTo>
                    <a:pt x="-5776" y="96449"/>
                    <a:pt x="3114" y="109149"/>
                    <a:pt x="3749" y="134549"/>
                  </a:cubicBezTo>
                  <a:cubicBezTo>
                    <a:pt x="4384" y="159949"/>
                    <a:pt x="8194" y="180904"/>
                    <a:pt x="10734" y="198684"/>
                  </a:cubicBezTo>
                  <a:cubicBezTo>
                    <a:pt x="13274" y="216464"/>
                    <a:pt x="1844" y="206304"/>
                    <a:pt x="15814" y="222814"/>
                  </a:cubicBezTo>
                  <a:close/>
                </a:path>
              </a:pathLst>
            </a:custGeom>
            <a:noFill/>
            <a:ln w="127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431748" y="5335663"/>
            <a:ext cx="332741" cy="220981"/>
            <a:chOff x="5596" y="5700"/>
            <a:chExt cx="524" cy="348"/>
          </a:xfrm>
        </p:grpSpPr>
        <p:pic>
          <p:nvPicPr>
            <p:cNvPr id="72" name="图片 71" descr="587 - 副本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5596" y="5700"/>
              <a:ext cx="524" cy="349"/>
            </a:xfrm>
            <a:prstGeom prst="rect">
              <a:avLst/>
            </a:prstGeom>
          </p:spPr>
        </p:pic>
        <p:sp>
          <p:nvSpPr>
            <p:cNvPr id="104" name="任意多边形 103"/>
            <p:cNvSpPr/>
            <p:nvPr/>
          </p:nvSpPr>
          <p:spPr>
            <a:xfrm>
              <a:off x="5621" y="5719"/>
              <a:ext cx="488" cy="317"/>
            </a:xfrm>
            <a:custGeom>
              <a:avLst/>
              <a:gdLst>
                <a:gd name="connisteX0" fmla="*/ 4892 w 502906"/>
                <a:gd name="connsiteY0" fmla="*/ 210556 h 326980"/>
                <a:gd name="connisteX1" fmla="*/ 69027 w 502906"/>
                <a:gd name="connsiteY1" fmla="*/ 269611 h 326980"/>
                <a:gd name="connisteX2" fmla="*/ 133162 w 502906"/>
                <a:gd name="connsiteY2" fmla="*/ 298186 h 326980"/>
                <a:gd name="connisteX3" fmla="*/ 197932 w 502906"/>
                <a:gd name="connsiteY3" fmla="*/ 322316 h 326980"/>
                <a:gd name="connisteX4" fmla="*/ 262067 w 502906"/>
                <a:gd name="connsiteY4" fmla="*/ 324856 h 326980"/>
                <a:gd name="connisteX5" fmla="*/ 326202 w 502906"/>
                <a:gd name="connsiteY5" fmla="*/ 324856 h 326980"/>
                <a:gd name="connisteX6" fmla="*/ 390337 w 502906"/>
                <a:gd name="connsiteY6" fmla="*/ 303266 h 326980"/>
                <a:gd name="connisteX7" fmla="*/ 455107 w 502906"/>
                <a:gd name="connsiteY7" fmla="*/ 286756 h 326980"/>
                <a:gd name="connisteX8" fmla="*/ 497652 w 502906"/>
                <a:gd name="connsiteY8" fmla="*/ 221986 h 326980"/>
                <a:gd name="connisteX9" fmla="*/ 493207 w 502906"/>
                <a:gd name="connsiteY9" fmla="*/ 157851 h 326980"/>
                <a:gd name="connisteX10" fmla="*/ 437962 w 502906"/>
                <a:gd name="connsiteY10" fmla="*/ 93716 h 326980"/>
                <a:gd name="connisteX11" fmla="*/ 373827 w 502906"/>
                <a:gd name="connsiteY11" fmla="*/ 31486 h 326980"/>
                <a:gd name="connisteX12" fmla="*/ 307152 w 502906"/>
                <a:gd name="connsiteY12" fmla="*/ 5451 h 326980"/>
                <a:gd name="connisteX13" fmla="*/ 243017 w 502906"/>
                <a:gd name="connsiteY13" fmla="*/ 1006 h 326980"/>
                <a:gd name="connisteX14" fmla="*/ 178882 w 502906"/>
                <a:gd name="connsiteY14" fmla="*/ 1006 h 326980"/>
                <a:gd name="connisteX15" fmla="*/ 114112 w 502906"/>
                <a:gd name="connsiteY15" fmla="*/ 10531 h 326980"/>
                <a:gd name="connisteX16" fmla="*/ 49977 w 502906"/>
                <a:gd name="connsiteY16" fmla="*/ 7991 h 326980"/>
                <a:gd name="connisteX17" fmla="*/ 7432 w 502906"/>
                <a:gd name="connsiteY17" fmla="*/ 72126 h 326980"/>
                <a:gd name="connisteX18" fmla="*/ 7432 w 502906"/>
                <a:gd name="connsiteY18" fmla="*/ 136261 h 326980"/>
                <a:gd name="connisteX19" fmla="*/ 7432 w 502906"/>
                <a:gd name="connsiteY19" fmla="*/ 201031 h 326980"/>
                <a:gd name="connisteX20" fmla="*/ 4892 w 502906"/>
                <a:gd name="connsiteY20" fmla="*/ 210556 h 3269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</a:cxnLst>
              <a:rect l="l" t="t" r="r" b="b"/>
              <a:pathLst>
                <a:path w="502906" h="326981">
                  <a:moveTo>
                    <a:pt x="4892" y="210556"/>
                  </a:moveTo>
                  <a:cubicBezTo>
                    <a:pt x="16957" y="224526"/>
                    <a:pt x="43627" y="251831"/>
                    <a:pt x="69027" y="269611"/>
                  </a:cubicBezTo>
                  <a:cubicBezTo>
                    <a:pt x="94427" y="287391"/>
                    <a:pt x="107127" y="287391"/>
                    <a:pt x="133162" y="298186"/>
                  </a:cubicBezTo>
                  <a:cubicBezTo>
                    <a:pt x="159197" y="308981"/>
                    <a:pt x="171897" y="317236"/>
                    <a:pt x="197932" y="322316"/>
                  </a:cubicBezTo>
                  <a:cubicBezTo>
                    <a:pt x="223967" y="327396"/>
                    <a:pt x="236667" y="324221"/>
                    <a:pt x="262067" y="324856"/>
                  </a:cubicBezTo>
                  <a:cubicBezTo>
                    <a:pt x="287467" y="325491"/>
                    <a:pt x="300802" y="329301"/>
                    <a:pt x="326202" y="324856"/>
                  </a:cubicBezTo>
                  <a:cubicBezTo>
                    <a:pt x="351602" y="320411"/>
                    <a:pt x="364302" y="310886"/>
                    <a:pt x="390337" y="303266"/>
                  </a:cubicBezTo>
                  <a:cubicBezTo>
                    <a:pt x="416372" y="295646"/>
                    <a:pt x="433517" y="303266"/>
                    <a:pt x="455107" y="286756"/>
                  </a:cubicBezTo>
                  <a:cubicBezTo>
                    <a:pt x="476697" y="270246"/>
                    <a:pt x="490032" y="248021"/>
                    <a:pt x="497652" y="221986"/>
                  </a:cubicBezTo>
                  <a:cubicBezTo>
                    <a:pt x="505272" y="195951"/>
                    <a:pt x="505272" y="183251"/>
                    <a:pt x="493207" y="157851"/>
                  </a:cubicBezTo>
                  <a:cubicBezTo>
                    <a:pt x="481142" y="132451"/>
                    <a:pt x="462092" y="119116"/>
                    <a:pt x="437962" y="93716"/>
                  </a:cubicBezTo>
                  <a:cubicBezTo>
                    <a:pt x="413832" y="68316"/>
                    <a:pt x="399862" y="49266"/>
                    <a:pt x="373827" y="31486"/>
                  </a:cubicBezTo>
                  <a:cubicBezTo>
                    <a:pt x="347792" y="13706"/>
                    <a:pt x="333187" y="11801"/>
                    <a:pt x="307152" y="5451"/>
                  </a:cubicBezTo>
                  <a:cubicBezTo>
                    <a:pt x="281117" y="-899"/>
                    <a:pt x="268417" y="1641"/>
                    <a:pt x="243017" y="1006"/>
                  </a:cubicBezTo>
                  <a:cubicBezTo>
                    <a:pt x="217617" y="371"/>
                    <a:pt x="204917" y="-899"/>
                    <a:pt x="178882" y="1006"/>
                  </a:cubicBezTo>
                  <a:cubicBezTo>
                    <a:pt x="152847" y="2911"/>
                    <a:pt x="140147" y="9261"/>
                    <a:pt x="114112" y="10531"/>
                  </a:cubicBezTo>
                  <a:cubicBezTo>
                    <a:pt x="88077" y="11801"/>
                    <a:pt x="71567" y="-4074"/>
                    <a:pt x="49977" y="7991"/>
                  </a:cubicBezTo>
                  <a:cubicBezTo>
                    <a:pt x="28387" y="20056"/>
                    <a:pt x="15687" y="46726"/>
                    <a:pt x="7432" y="72126"/>
                  </a:cubicBezTo>
                  <a:cubicBezTo>
                    <a:pt x="-823" y="97526"/>
                    <a:pt x="7432" y="110226"/>
                    <a:pt x="7432" y="136261"/>
                  </a:cubicBezTo>
                  <a:cubicBezTo>
                    <a:pt x="7432" y="162296"/>
                    <a:pt x="8067" y="186426"/>
                    <a:pt x="7432" y="201031"/>
                  </a:cubicBezTo>
                  <a:cubicBezTo>
                    <a:pt x="6797" y="215636"/>
                    <a:pt x="-7173" y="196586"/>
                    <a:pt x="4892" y="210556"/>
                  </a:cubicBezTo>
                  <a:close/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031953" y="5632844"/>
            <a:ext cx="332741" cy="220981"/>
            <a:chOff x="8413" y="7140"/>
            <a:chExt cx="524" cy="348"/>
          </a:xfrm>
        </p:grpSpPr>
        <p:pic>
          <p:nvPicPr>
            <p:cNvPr id="84" name="图片 83" descr="C9E6D0797C414246939A90FB57E7B8B9_13188385 - 副本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8413" y="7140"/>
              <a:ext cx="524" cy="349"/>
            </a:xfrm>
            <a:prstGeom prst="rect">
              <a:avLst/>
            </a:prstGeom>
          </p:spPr>
        </p:pic>
        <p:sp>
          <p:nvSpPr>
            <p:cNvPr id="107" name="任意多边形 106"/>
            <p:cNvSpPr/>
            <p:nvPr/>
          </p:nvSpPr>
          <p:spPr>
            <a:xfrm>
              <a:off x="8427" y="7175"/>
              <a:ext cx="475" cy="296"/>
            </a:xfrm>
            <a:custGeom>
              <a:avLst/>
              <a:gdLst>
                <a:gd name="connisteX0" fmla="*/ 6070 w 490359"/>
                <a:gd name="connsiteY0" fmla="*/ 4128 h 305330"/>
                <a:gd name="connisteX1" fmla="*/ 72745 w 490359"/>
                <a:gd name="connsiteY1" fmla="*/ 4128 h 305330"/>
                <a:gd name="connisteX2" fmla="*/ 139420 w 490359"/>
                <a:gd name="connsiteY2" fmla="*/ 953 h 305330"/>
                <a:gd name="connisteX3" fmla="*/ 206095 w 490359"/>
                <a:gd name="connsiteY3" fmla="*/ 20003 h 305330"/>
                <a:gd name="connisteX4" fmla="*/ 272770 w 490359"/>
                <a:gd name="connsiteY4" fmla="*/ 58103 h 305330"/>
                <a:gd name="connisteX5" fmla="*/ 339445 w 490359"/>
                <a:gd name="connsiteY5" fmla="*/ 93028 h 305330"/>
                <a:gd name="connisteX6" fmla="*/ 406120 w 490359"/>
                <a:gd name="connsiteY6" fmla="*/ 134303 h 305330"/>
                <a:gd name="connisteX7" fmla="*/ 460095 w 490359"/>
                <a:gd name="connsiteY7" fmla="*/ 200978 h 305330"/>
                <a:gd name="connisteX8" fmla="*/ 488670 w 490359"/>
                <a:gd name="connsiteY8" fmla="*/ 267653 h 305330"/>
                <a:gd name="connisteX9" fmla="*/ 421995 w 490359"/>
                <a:gd name="connsiteY9" fmla="*/ 293053 h 305330"/>
                <a:gd name="connisteX10" fmla="*/ 355320 w 490359"/>
                <a:gd name="connsiteY10" fmla="*/ 296228 h 305330"/>
                <a:gd name="connisteX11" fmla="*/ 288645 w 490359"/>
                <a:gd name="connsiteY11" fmla="*/ 299403 h 305330"/>
                <a:gd name="connisteX12" fmla="*/ 221970 w 490359"/>
                <a:gd name="connsiteY12" fmla="*/ 299403 h 305330"/>
                <a:gd name="connisteX13" fmla="*/ 155295 w 490359"/>
                <a:gd name="connsiteY13" fmla="*/ 299403 h 305330"/>
                <a:gd name="connisteX14" fmla="*/ 88620 w 490359"/>
                <a:gd name="connsiteY14" fmla="*/ 299403 h 305330"/>
                <a:gd name="connisteX15" fmla="*/ 21945 w 490359"/>
                <a:gd name="connsiteY15" fmla="*/ 299403 h 305330"/>
                <a:gd name="connisteX16" fmla="*/ 12420 w 490359"/>
                <a:gd name="connsiteY16" fmla="*/ 232728 h 305330"/>
                <a:gd name="connisteX17" fmla="*/ 12420 w 490359"/>
                <a:gd name="connsiteY17" fmla="*/ 166053 h 305330"/>
                <a:gd name="connisteX18" fmla="*/ 9245 w 490359"/>
                <a:gd name="connsiteY18" fmla="*/ 99378 h 305330"/>
                <a:gd name="connisteX19" fmla="*/ 6070 w 490359"/>
                <a:gd name="connsiteY19" fmla="*/ 32703 h 305330"/>
                <a:gd name="connisteX20" fmla="*/ 6070 w 490359"/>
                <a:gd name="connsiteY20" fmla="*/ 4128 h 305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</a:cxnLst>
              <a:rect l="l" t="t" r="r" b="b"/>
              <a:pathLst>
                <a:path w="490360" h="305331">
                  <a:moveTo>
                    <a:pt x="6070" y="4129"/>
                  </a:moveTo>
                  <a:cubicBezTo>
                    <a:pt x="19405" y="-1586"/>
                    <a:pt x="46075" y="4764"/>
                    <a:pt x="72745" y="4129"/>
                  </a:cubicBezTo>
                  <a:cubicBezTo>
                    <a:pt x="99415" y="3494"/>
                    <a:pt x="112750" y="-2221"/>
                    <a:pt x="139420" y="954"/>
                  </a:cubicBezTo>
                  <a:cubicBezTo>
                    <a:pt x="166090" y="4129"/>
                    <a:pt x="179425" y="8574"/>
                    <a:pt x="206095" y="20004"/>
                  </a:cubicBezTo>
                  <a:cubicBezTo>
                    <a:pt x="232765" y="31434"/>
                    <a:pt x="246100" y="43499"/>
                    <a:pt x="272770" y="58104"/>
                  </a:cubicBezTo>
                  <a:cubicBezTo>
                    <a:pt x="299440" y="72709"/>
                    <a:pt x="312775" y="77789"/>
                    <a:pt x="339445" y="93029"/>
                  </a:cubicBezTo>
                  <a:cubicBezTo>
                    <a:pt x="366115" y="108269"/>
                    <a:pt x="381990" y="112714"/>
                    <a:pt x="406120" y="134304"/>
                  </a:cubicBezTo>
                  <a:cubicBezTo>
                    <a:pt x="430250" y="155894"/>
                    <a:pt x="443585" y="174309"/>
                    <a:pt x="460095" y="200979"/>
                  </a:cubicBezTo>
                  <a:cubicBezTo>
                    <a:pt x="476605" y="227649"/>
                    <a:pt x="496290" y="249239"/>
                    <a:pt x="488670" y="267654"/>
                  </a:cubicBezTo>
                  <a:cubicBezTo>
                    <a:pt x="481050" y="286069"/>
                    <a:pt x="448665" y="287339"/>
                    <a:pt x="421995" y="293054"/>
                  </a:cubicBezTo>
                  <a:cubicBezTo>
                    <a:pt x="395325" y="298769"/>
                    <a:pt x="381990" y="294959"/>
                    <a:pt x="355320" y="296229"/>
                  </a:cubicBezTo>
                  <a:cubicBezTo>
                    <a:pt x="328650" y="297499"/>
                    <a:pt x="315315" y="298769"/>
                    <a:pt x="288645" y="299404"/>
                  </a:cubicBezTo>
                  <a:cubicBezTo>
                    <a:pt x="261975" y="300039"/>
                    <a:pt x="248640" y="299404"/>
                    <a:pt x="221970" y="299404"/>
                  </a:cubicBezTo>
                  <a:cubicBezTo>
                    <a:pt x="195300" y="299404"/>
                    <a:pt x="181965" y="299404"/>
                    <a:pt x="155295" y="299404"/>
                  </a:cubicBezTo>
                  <a:cubicBezTo>
                    <a:pt x="128625" y="299404"/>
                    <a:pt x="115290" y="299404"/>
                    <a:pt x="88620" y="299404"/>
                  </a:cubicBezTo>
                  <a:cubicBezTo>
                    <a:pt x="61950" y="299404"/>
                    <a:pt x="37185" y="312739"/>
                    <a:pt x="21945" y="299404"/>
                  </a:cubicBezTo>
                  <a:cubicBezTo>
                    <a:pt x="6705" y="286069"/>
                    <a:pt x="14325" y="259399"/>
                    <a:pt x="12420" y="232729"/>
                  </a:cubicBezTo>
                  <a:cubicBezTo>
                    <a:pt x="10515" y="206059"/>
                    <a:pt x="13055" y="192724"/>
                    <a:pt x="12420" y="166054"/>
                  </a:cubicBezTo>
                  <a:cubicBezTo>
                    <a:pt x="11785" y="139384"/>
                    <a:pt x="10515" y="126049"/>
                    <a:pt x="9245" y="99379"/>
                  </a:cubicBezTo>
                  <a:cubicBezTo>
                    <a:pt x="7975" y="72709"/>
                    <a:pt x="6705" y="51754"/>
                    <a:pt x="6070" y="32704"/>
                  </a:cubicBezTo>
                  <a:cubicBezTo>
                    <a:pt x="5435" y="13654"/>
                    <a:pt x="-7265" y="9844"/>
                    <a:pt x="6070" y="4129"/>
                  </a:cubicBezTo>
                  <a:close/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564848" y="5627129"/>
            <a:ext cx="332741" cy="220981"/>
            <a:chOff x="10097" y="7271"/>
            <a:chExt cx="524" cy="348"/>
          </a:xfrm>
        </p:grpSpPr>
        <p:pic>
          <p:nvPicPr>
            <p:cNvPr id="92" name="图片 91" descr="cju2tvrvm53ws0801a0jfjdxg - 副本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10097" y="7271"/>
              <a:ext cx="524" cy="349"/>
            </a:xfrm>
            <a:prstGeom prst="rect">
              <a:avLst/>
            </a:prstGeom>
          </p:spPr>
        </p:pic>
        <p:sp>
          <p:nvSpPr>
            <p:cNvPr id="108" name="任意多边形 107"/>
            <p:cNvSpPr/>
            <p:nvPr/>
          </p:nvSpPr>
          <p:spPr>
            <a:xfrm>
              <a:off x="10097" y="7274"/>
              <a:ext cx="525" cy="215"/>
            </a:xfrm>
            <a:custGeom>
              <a:avLst/>
              <a:gdLst>
                <a:gd name="connisteX0" fmla="*/ 12641 w 541437"/>
                <a:gd name="connsiteY0" fmla="*/ 135737 h 221486"/>
                <a:gd name="connisteX1" fmla="*/ 77411 w 541437"/>
                <a:gd name="connsiteY1" fmla="*/ 162407 h 221486"/>
                <a:gd name="connisteX2" fmla="*/ 144086 w 541437"/>
                <a:gd name="connsiteY2" fmla="*/ 171932 h 221486"/>
                <a:gd name="connisteX3" fmla="*/ 208221 w 541437"/>
                <a:gd name="connsiteY3" fmla="*/ 181457 h 221486"/>
                <a:gd name="connisteX4" fmla="*/ 272356 w 541437"/>
                <a:gd name="connsiteY4" fmla="*/ 185902 h 221486"/>
                <a:gd name="connisteX5" fmla="*/ 336491 w 541437"/>
                <a:gd name="connsiteY5" fmla="*/ 195427 h 221486"/>
                <a:gd name="connisteX6" fmla="*/ 401261 w 541437"/>
                <a:gd name="connsiteY6" fmla="*/ 204952 h 221486"/>
                <a:gd name="connisteX7" fmla="*/ 467936 w 541437"/>
                <a:gd name="connsiteY7" fmla="*/ 221462 h 221486"/>
                <a:gd name="connisteX8" fmla="*/ 532071 w 541437"/>
                <a:gd name="connsiteY8" fmla="*/ 200507 h 221486"/>
                <a:gd name="connisteX9" fmla="*/ 536516 w 541437"/>
                <a:gd name="connsiteY9" fmla="*/ 135737 h 221486"/>
                <a:gd name="connisteX10" fmla="*/ 506036 w 541437"/>
                <a:gd name="connsiteY10" fmla="*/ 71602 h 221486"/>
                <a:gd name="connisteX11" fmla="*/ 443806 w 541437"/>
                <a:gd name="connsiteY11" fmla="*/ 7467 h 221486"/>
                <a:gd name="connisteX12" fmla="*/ 379671 w 541437"/>
                <a:gd name="connsiteY12" fmla="*/ 2387 h 221486"/>
                <a:gd name="connisteX13" fmla="*/ 315536 w 541437"/>
                <a:gd name="connsiteY13" fmla="*/ 2387 h 221486"/>
                <a:gd name="connisteX14" fmla="*/ 250766 w 541437"/>
                <a:gd name="connsiteY14" fmla="*/ 2387 h 221486"/>
                <a:gd name="connisteX15" fmla="*/ 186631 w 541437"/>
                <a:gd name="connsiteY15" fmla="*/ 4927 h 221486"/>
                <a:gd name="connisteX16" fmla="*/ 122496 w 541437"/>
                <a:gd name="connsiteY16" fmla="*/ 11912 h 221486"/>
                <a:gd name="connisteX17" fmla="*/ 58361 w 541437"/>
                <a:gd name="connsiteY17" fmla="*/ 4927 h 221486"/>
                <a:gd name="connisteX18" fmla="*/ 1211 w 541437"/>
                <a:gd name="connsiteY18" fmla="*/ 69062 h 221486"/>
                <a:gd name="connisteX19" fmla="*/ 22166 w 541437"/>
                <a:gd name="connsiteY19" fmla="*/ 133832 h 221486"/>
                <a:gd name="connisteX20" fmla="*/ 12641 w 541437"/>
                <a:gd name="connsiteY20" fmla="*/ 135737 h 22148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</a:cxnLst>
              <a:rect l="l" t="t" r="r" b="b"/>
              <a:pathLst>
                <a:path w="541437" h="221486">
                  <a:moveTo>
                    <a:pt x="12641" y="135737"/>
                  </a:moveTo>
                  <a:cubicBezTo>
                    <a:pt x="23436" y="141452"/>
                    <a:pt x="51376" y="155422"/>
                    <a:pt x="77411" y="162407"/>
                  </a:cubicBezTo>
                  <a:cubicBezTo>
                    <a:pt x="103446" y="169392"/>
                    <a:pt x="118051" y="168122"/>
                    <a:pt x="144086" y="171932"/>
                  </a:cubicBezTo>
                  <a:cubicBezTo>
                    <a:pt x="170121" y="175742"/>
                    <a:pt x="182821" y="178917"/>
                    <a:pt x="208221" y="181457"/>
                  </a:cubicBezTo>
                  <a:cubicBezTo>
                    <a:pt x="233621" y="183997"/>
                    <a:pt x="246956" y="183362"/>
                    <a:pt x="272356" y="185902"/>
                  </a:cubicBezTo>
                  <a:cubicBezTo>
                    <a:pt x="297756" y="188442"/>
                    <a:pt x="310456" y="191617"/>
                    <a:pt x="336491" y="195427"/>
                  </a:cubicBezTo>
                  <a:cubicBezTo>
                    <a:pt x="362526" y="199237"/>
                    <a:pt x="375226" y="199872"/>
                    <a:pt x="401261" y="204952"/>
                  </a:cubicBezTo>
                  <a:cubicBezTo>
                    <a:pt x="427296" y="210032"/>
                    <a:pt x="441901" y="222097"/>
                    <a:pt x="467936" y="221462"/>
                  </a:cubicBezTo>
                  <a:cubicBezTo>
                    <a:pt x="493971" y="220827"/>
                    <a:pt x="518101" y="217652"/>
                    <a:pt x="532071" y="200507"/>
                  </a:cubicBezTo>
                  <a:cubicBezTo>
                    <a:pt x="546041" y="183362"/>
                    <a:pt x="541596" y="161772"/>
                    <a:pt x="536516" y="135737"/>
                  </a:cubicBezTo>
                  <a:cubicBezTo>
                    <a:pt x="531436" y="109702"/>
                    <a:pt x="524451" y="97002"/>
                    <a:pt x="506036" y="71602"/>
                  </a:cubicBezTo>
                  <a:cubicBezTo>
                    <a:pt x="487621" y="46202"/>
                    <a:pt x="469206" y="21437"/>
                    <a:pt x="443806" y="7467"/>
                  </a:cubicBezTo>
                  <a:cubicBezTo>
                    <a:pt x="418406" y="-6503"/>
                    <a:pt x="405071" y="3657"/>
                    <a:pt x="379671" y="2387"/>
                  </a:cubicBezTo>
                  <a:cubicBezTo>
                    <a:pt x="354271" y="1117"/>
                    <a:pt x="341571" y="2387"/>
                    <a:pt x="315536" y="2387"/>
                  </a:cubicBezTo>
                  <a:cubicBezTo>
                    <a:pt x="289501" y="2387"/>
                    <a:pt x="276801" y="1752"/>
                    <a:pt x="250766" y="2387"/>
                  </a:cubicBezTo>
                  <a:cubicBezTo>
                    <a:pt x="224731" y="3022"/>
                    <a:pt x="212031" y="3022"/>
                    <a:pt x="186631" y="4927"/>
                  </a:cubicBezTo>
                  <a:cubicBezTo>
                    <a:pt x="161231" y="6832"/>
                    <a:pt x="147896" y="11912"/>
                    <a:pt x="122496" y="11912"/>
                  </a:cubicBezTo>
                  <a:cubicBezTo>
                    <a:pt x="97096" y="11912"/>
                    <a:pt x="82491" y="-6503"/>
                    <a:pt x="58361" y="4927"/>
                  </a:cubicBezTo>
                  <a:cubicBezTo>
                    <a:pt x="34231" y="16357"/>
                    <a:pt x="8196" y="43027"/>
                    <a:pt x="1211" y="69062"/>
                  </a:cubicBezTo>
                  <a:cubicBezTo>
                    <a:pt x="-5774" y="95097"/>
                    <a:pt x="19626" y="120497"/>
                    <a:pt x="22166" y="133832"/>
                  </a:cubicBezTo>
                  <a:cubicBezTo>
                    <a:pt x="24706" y="147167"/>
                    <a:pt x="1846" y="130022"/>
                    <a:pt x="12641" y="135737"/>
                  </a:cubicBezTo>
                  <a:close/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564848" y="4988952"/>
            <a:ext cx="332741" cy="220981"/>
            <a:chOff x="10304" y="5343"/>
            <a:chExt cx="524" cy="348"/>
          </a:xfrm>
        </p:grpSpPr>
        <p:pic>
          <p:nvPicPr>
            <p:cNvPr id="90" name="图片 89" descr="371 - 副本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0304" y="5343"/>
              <a:ext cx="524" cy="349"/>
            </a:xfrm>
            <a:prstGeom prst="rect">
              <a:avLst/>
            </a:prstGeom>
          </p:spPr>
        </p:pic>
        <p:sp>
          <p:nvSpPr>
            <p:cNvPr id="111" name="任意多边形 110"/>
            <p:cNvSpPr/>
            <p:nvPr/>
          </p:nvSpPr>
          <p:spPr>
            <a:xfrm>
              <a:off x="10461" y="5467"/>
              <a:ext cx="212" cy="136"/>
            </a:xfrm>
            <a:custGeom>
              <a:avLst/>
              <a:gdLst>
                <a:gd name="connisteX0" fmla="*/ 47803 w 219147"/>
                <a:gd name="connsiteY0" fmla="*/ 32248 h 140581"/>
                <a:gd name="connisteX1" fmla="*/ 178 w 219147"/>
                <a:gd name="connsiteY1" fmla="*/ 96383 h 140581"/>
                <a:gd name="connisteX2" fmla="*/ 64313 w 219147"/>
                <a:gd name="connsiteY2" fmla="*/ 139563 h 140581"/>
                <a:gd name="connisteX3" fmla="*/ 128448 w 219147"/>
                <a:gd name="connsiteY3" fmla="*/ 122418 h 140581"/>
                <a:gd name="connisteX4" fmla="*/ 193218 w 219147"/>
                <a:gd name="connsiteY4" fmla="*/ 105908 h 140581"/>
                <a:gd name="connisteX5" fmla="*/ 216713 w 219147"/>
                <a:gd name="connsiteY5" fmla="*/ 41773 h 140581"/>
                <a:gd name="connisteX6" fmla="*/ 152578 w 219147"/>
                <a:gd name="connsiteY6" fmla="*/ 3673 h 140581"/>
                <a:gd name="connisteX7" fmla="*/ 88443 w 219147"/>
                <a:gd name="connsiteY7" fmla="*/ 8118 h 140581"/>
                <a:gd name="connisteX8" fmla="*/ 23673 w 219147"/>
                <a:gd name="connsiteY8" fmla="*/ 41773 h 14058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19148" h="140581">
                  <a:moveTo>
                    <a:pt x="47804" y="32249"/>
                  </a:moveTo>
                  <a:cubicBezTo>
                    <a:pt x="37009" y="44314"/>
                    <a:pt x="-2996" y="74794"/>
                    <a:pt x="179" y="96384"/>
                  </a:cubicBezTo>
                  <a:cubicBezTo>
                    <a:pt x="3354" y="117974"/>
                    <a:pt x="38914" y="134484"/>
                    <a:pt x="64314" y="139564"/>
                  </a:cubicBezTo>
                  <a:cubicBezTo>
                    <a:pt x="89714" y="144644"/>
                    <a:pt x="102414" y="129404"/>
                    <a:pt x="128449" y="122419"/>
                  </a:cubicBezTo>
                  <a:cubicBezTo>
                    <a:pt x="154484" y="115434"/>
                    <a:pt x="175439" y="121784"/>
                    <a:pt x="193219" y="105909"/>
                  </a:cubicBezTo>
                  <a:cubicBezTo>
                    <a:pt x="210999" y="90034"/>
                    <a:pt x="224969" y="62094"/>
                    <a:pt x="216714" y="41774"/>
                  </a:cubicBezTo>
                  <a:cubicBezTo>
                    <a:pt x="208459" y="21454"/>
                    <a:pt x="177979" y="10659"/>
                    <a:pt x="152579" y="3674"/>
                  </a:cubicBezTo>
                  <a:cubicBezTo>
                    <a:pt x="127179" y="-3311"/>
                    <a:pt x="114479" y="499"/>
                    <a:pt x="88444" y="8119"/>
                  </a:cubicBezTo>
                  <a:cubicBezTo>
                    <a:pt x="62409" y="15739"/>
                    <a:pt x="35104" y="35424"/>
                    <a:pt x="23674" y="41774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457026" y="5018162"/>
            <a:ext cx="332741" cy="223521"/>
            <a:chOff x="11501" y="4773"/>
            <a:chExt cx="524" cy="352"/>
          </a:xfrm>
        </p:grpSpPr>
        <p:pic>
          <p:nvPicPr>
            <p:cNvPr id="113" name="图片 112" descr="_587 - 副本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11501" y="4777"/>
              <a:ext cx="524" cy="349"/>
            </a:xfrm>
            <a:prstGeom prst="rect">
              <a:avLst/>
            </a:prstGeom>
          </p:spPr>
        </p:pic>
        <p:sp>
          <p:nvSpPr>
            <p:cNvPr id="114" name="任意多边形 113"/>
            <p:cNvSpPr/>
            <p:nvPr/>
          </p:nvSpPr>
          <p:spPr>
            <a:xfrm>
              <a:off x="11595" y="4773"/>
              <a:ext cx="419" cy="207"/>
            </a:xfrm>
            <a:custGeom>
              <a:avLst/>
              <a:gdLst>
                <a:gd name="connisteX0" fmla="*/ 5691 w 432561"/>
                <a:gd name="connsiteY0" fmla="*/ 131162 h 213236"/>
                <a:gd name="connisteX1" fmla="*/ 72366 w 432561"/>
                <a:gd name="connsiteY1" fmla="*/ 133702 h 213236"/>
                <a:gd name="connisteX2" fmla="*/ 136501 w 432561"/>
                <a:gd name="connsiteY2" fmla="*/ 181327 h 213236"/>
                <a:gd name="connisteX3" fmla="*/ 201271 w 432561"/>
                <a:gd name="connsiteY3" fmla="*/ 202282 h 213236"/>
                <a:gd name="connisteX4" fmla="*/ 265406 w 432561"/>
                <a:gd name="connsiteY4" fmla="*/ 211807 h 213236"/>
                <a:gd name="connisteX5" fmla="*/ 329541 w 432561"/>
                <a:gd name="connsiteY5" fmla="*/ 211807 h 213236"/>
                <a:gd name="connisteX6" fmla="*/ 393676 w 432561"/>
                <a:gd name="connsiteY6" fmla="*/ 202282 h 213236"/>
                <a:gd name="connisteX7" fmla="*/ 431776 w 432561"/>
                <a:gd name="connsiteY7" fmla="*/ 135607 h 213236"/>
                <a:gd name="connisteX8" fmla="*/ 410821 w 432561"/>
                <a:gd name="connsiteY8" fmla="*/ 71472 h 213236"/>
                <a:gd name="connisteX9" fmla="*/ 344146 w 432561"/>
                <a:gd name="connsiteY9" fmla="*/ 21307 h 213236"/>
                <a:gd name="connisteX10" fmla="*/ 279376 w 432561"/>
                <a:gd name="connsiteY10" fmla="*/ 4797 h 213236"/>
                <a:gd name="connisteX11" fmla="*/ 215241 w 432561"/>
                <a:gd name="connsiteY11" fmla="*/ 352 h 213236"/>
                <a:gd name="connisteX12" fmla="*/ 151106 w 432561"/>
                <a:gd name="connsiteY12" fmla="*/ 2257 h 213236"/>
                <a:gd name="connisteX13" fmla="*/ 86971 w 432561"/>
                <a:gd name="connsiteY13" fmla="*/ 11782 h 213236"/>
                <a:gd name="connisteX14" fmla="*/ 22201 w 432561"/>
                <a:gd name="connsiteY14" fmla="*/ 64487 h 213236"/>
                <a:gd name="connisteX15" fmla="*/ 8231 w 432561"/>
                <a:gd name="connsiteY15" fmla="*/ 128622 h 213236"/>
                <a:gd name="connisteX16" fmla="*/ 5691 w 432561"/>
                <a:gd name="connsiteY16" fmla="*/ 131162 h 21323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</a:cxnLst>
              <a:rect l="l" t="t" r="r" b="b"/>
              <a:pathLst>
                <a:path w="432562" h="213237">
                  <a:moveTo>
                    <a:pt x="5692" y="131163"/>
                  </a:moveTo>
                  <a:cubicBezTo>
                    <a:pt x="18392" y="132433"/>
                    <a:pt x="46332" y="123543"/>
                    <a:pt x="72367" y="133703"/>
                  </a:cubicBezTo>
                  <a:cubicBezTo>
                    <a:pt x="98402" y="143863"/>
                    <a:pt x="110467" y="167358"/>
                    <a:pt x="136502" y="181328"/>
                  </a:cubicBezTo>
                  <a:cubicBezTo>
                    <a:pt x="162537" y="195298"/>
                    <a:pt x="175237" y="195933"/>
                    <a:pt x="201272" y="202283"/>
                  </a:cubicBezTo>
                  <a:cubicBezTo>
                    <a:pt x="227307" y="208633"/>
                    <a:pt x="240007" y="209903"/>
                    <a:pt x="265407" y="211808"/>
                  </a:cubicBezTo>
                  <a:cubicBezTo>
                    <a:pt x="290807" y="213713"/>
                    <a:pt x="304142" y="213713"/>
                    <a:pt x="329542" y="211808"/>
                  </a:cubicBezTo>
                  <a:cubicBezTo>
                    <a:pt x="354942" y="209903"/>
                    <a:pt x="373357" y="217523"/>
                    <a:pt x="393677" y="202283"/>
                  </a:cubicBezTo>
                  <a:cubicBezTo>
                    <a:pt x="413997" y="187043"/>
                    <a:pt x="428602" y="161643"/>
                    <a:pt x="431777" y="135608"/>
                  </a:cubicBezTo>
                  <a:cubicBezTo>
                    <a:pt x="434952" y="109573"/>
                    <a:pt x="428602" y="94333"/>
                    <a:pt x="410822" y="71473"/>
                  </a:cubicBezTo>
                  <a:cubicBezTo>
                    <a:pt x="393042" y="48613"/>
                    <a:pt x="370182" y="34643"/>
                    <a:pt x="344147" y="21308"/>
                  </a:cubicBezTo>
                  <a:cubicBezTo>
                    <a:pt x="318112" y="7973"/>
                    <a:pt x="305412" y="9243"/>
                    <a:pt x="279377" y="4798"/>
                  </a:cubicBezTo>
                  <a:cubicBezTo>
                    <a:pt x="253342" y="353"/>
                    <a:pt x="240642" y="988"/>
                    <a:pt x="215242" y="353"/>
                  </a:cubicBezTo>
                  <a:cubicBezTo>
                    <a:pt x="189842" y="-282"/>
                    <a:pt x="176507" y="-282"/>
                    <a:pt x="151107" y="2258"/>
                  </a:cubicBezTo>
                  <a:cubicBezTo>
                    <a:pt x="125707" y="4798"/>
                    <a:pt x="113007" y="-917"/>
                    <a:pt x="86972" y="11783"/>
                  </a:cubicBezTo>
                  <a:cubicBezTo>
                    <a:pt x="60937" y="24483"/>
                    <a:pt x="38077" y="40993"/>
                    <a:pt x="22202" y="64488"/>
                  </a:cubicBezTo>
                  <a:cubicBezTo>
                    <a:pt x="6327" y="87983"/>
                    <a:pt x="11407" y="115288"/>
                    <a:pt x="8232" y="128623"/>
                  </a:cubicBezTo>
                  <a:cubicBezTo>
                    <a:pt x="5057" y="141958"/>
                    <a:pt x="-7008" y="129893"/>
                    <a:pt x="5692" y="131163"/>
                  </a:cubicBezTo>
                  <a:close/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460201" y="5314708"/>
            <a:ext cx="336551" cy="221616"/>
            <a:chOff x="11419" y="5949"/>
            <a:chExt cx="530" cy="349"/>
          </a:xfrm>
        </p:grpSpPr>
        <p:pic>
          <p:nvPicPr>
            <p:cNvPr id="88" name="图片 87" descr="cju2tvrvm53ws0801a0jfjdxg - 副本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11424" y="5950"/>
              <a:ext cx="524" cy="349"/>
            </a:xfrm>
            <a:prstGeom prst="rect">
              <a:avLst/>
            </a:prstGeom>
          </p:spPr>
        </p:pic>
        <p:sp>
          <p:nvSpPr>
            <p:cNvPr id="115" name="任意多边形 114"/>
            <p:cNvSpPr/>
            <p:nvPr/>
          </p:nvSpPr>
          <p:spPr>
            <a:xfrm>
              <a:off x="11419" y="5949"/>
              <a:ext cx="530" cy="345"/>
            </a:xfrm>
            <a:custGeom>
              <a:avLst/>
              <a:gdLst>
                <a:gd name="connisteX0" fmla="*/ 16154 w 546785"/>
                <a:gd name="connsiteY0" fmla="*/ 295592 h 355450"/>
                <a:gd name="connisteX1" fmla="*/ 80289 w 546785"/>
                <a:gd name="connsiteY1" fmla="*/ 279082 h 355450"/>
                <a:gd name="connisteX2" fmla="*/ 146964 w 546785"/>
                <a:gd name="connsiteY2" fmla="*/ 293052 h 355450"/>
                <a:gd name="connisteX3" fmla="*/ 211734 w 546785"/>
                <a:gd name="connsiteY3" fmla="*/ 295592 h 355450"/>
                <a:gd name="connisteX4" fmla="*/ 275869 w 546785"/>
                <a:gd name="connsiteY4" fmla="*/ 298132 h 355450"/>
                <a:gd name="connisteX5" fmla="*/ 340004 w 546785"/>
                <a:gd name="connsiteY5" fmla="*/ 319722 h 355450"/>
                <a:gd name="connisteX6" fmla="*/ 404139 w 546785"/>
                <a:gd name="connsiteY6" fmla="*/ 336232 h 355450"/>
                <a:gd name="connisteX7" fmla="*/ 468909 w 546785"/>
                <a:gd name="connsiteY7" fmla="*/ 352742 h 355450"/>
                <a:gd name="connisteX8" fmla="*/ 533044 w 546785"/>
                <a:gd name="connsiteY8" fmla="*/ 345757 h 355450"/>
                <a:gd name="connisteX9" fmla="*/ 545109 w 546785"/>
                <a:gd name="connsiteY9" fmla="*/ 279082 h 355450"/>
                <a:gd name="connisteX10" fmla="*/ 545109 w 546785"/>
                <a:gd name="connsiteY10" fmla="*/ 214947 h 355450"/>
                <a:gd name="connisteX11" fmla="*/ 535584 w 546785"/>
                <a:gd name="connsiteY11" fmla="*/ 150177 h 355450"/>
                <a:gd name="connisteX12" fmla="*/ 473354 w 546785"/>
                <a:gd name="connsiteY12" fmla="*/ 86042 h 355450"/>
                <a:gd name="connisteX13" fmla="*/ 406679 w 546785"/>
                <a:gd name="connsiteY13" fmla="*/ 21907 h 355450"/>
                <a:gd name="connisteX14" fmla="*/ 342544 w 546785"/>
                <a:gd name="connsiteY14" fmla="*/ 2857 h 355450"/>
                <a:gd name="connisteX15" fmla="*/ 278409 w 546785"/>
                <a:gd name="connsiteY15" fmla="*/ 2857 h 355450"/>
                <a:gd name="connisteX16" fmla="*/ 213639 w 546785"/>
                <a:gd name="connsiteY16" fmla="*/ 21907 h 355450"/>
                <a:gd name="connisteX17" fmla="*/ 149504 w 546785"/>
                <a:gd name="connsiteY17" fmla="*/ 14922 h 355450"/>
                <a:gd name="connisteX18" fmla="*/ 85369 w 546785"/>
                <a:gd name="connsiteY18" fmla="*/ 14922 h 355450"/>
                <a:gd name="connisteX19" fmla="*/ 21234 w 546785"/>
                <a:gd name="connsiteY19" fmla="*/ 45402 h 355450"/>
                <a:gd name="connisteX20" fmla="*/ 2184 w 546785"/>
                <a:gd name="connsiteY20" fmla="*/ 110172 h 355450"/>
                <a:gd name="connisteX21" fmla="*/ 4089 w 546785"/>
                <a:gd name="connsiteY21" fmla="*/ 174307 h 355450"/>
                <a:gd name="connisteX22" fmla="*/ 28219 w 546785"/>
                <a:gd name="connsiteY22" fmla="*/ 238442 h 355450"/>
                <a:gd name="connisteX23" fmla="*/ 92354 w 546785"/>
                <a:gd name="connsiteY23" fmla="*/ 291147 h 3554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</a:cxnLst>
              <a:rect l="l" t="t" r="r" b="b"/>
              <a:pathLst>
                <a:path w="546785" h="355451">
                  <a:moveTo>
                    <a:pt x="16155" y="295593"/>
                  </a:moveTo>
                  <a:cubicBezTo>
                    <a:pt x="27585" y="291783"/>
                    <a:pt x="54255" y="279718"/>
                    <a:pt x="80290" y="279083"/>
                  </a:cubicBezTo>
                  <a:cubicBezTo>
                    <a:pt x="106325" y="278448"/>
                    <a:pt x="120930" y="289878"/>
                    <a:pt x="146965" y="293053"/>
                  </a:cubicBezTo>
                  <a:cubicBezTo>
                    <a:pt x="173000" y="296228"/>
                    <a:pt x="185700" y="294323"/>
                    <a:pt x="211735" y="295593"/>
                  </a:cubicBezTo>
                  <a:cubicBezTo>
                    <a:pt x="237770" y="296863"/>
                    <a:pt x="250470" y="293053"/>
                    <a:pt x="275870" y="298133"/>
                  </a:cubicBezTo>
                  <a:cubicBezTo>
                    <a:pt x="301270" y="303213"/>
                    <a:pt x="314605" y="312103"/>
                    <a:pt x="340005" y="319723"/>
                  </a:cubicBezTo>
                  <a:cubicBezTo>
                    <a:pt x="365405" y="327343"/>
                    <a:pt x="378105" y="329883"/>
                    <a:pt x="404140" y="336233"/>
                  </a:cubicBezTo>
                  <a:cubicBezTo>
                    <a:pt x="430175" y="342583"/>
                    <a:pt x="442875" y="350838"/>
                    <a:pt x="468910" y="352743"/>
                  </a:cubicBezTo>
                  <a:cubicBezTo>
                    <a:pt x="494945" y="354648"/>
                    <a:pt x="517805" y="360363"/>
                    <a:pt x="533045" y="345758"/>
                  </a:cubicBezTo>
                  <a:cubicBezTo>
                    <a:pt x="548285" y="331153"/>
                    <a:pt x="542570" y="305118"/>
                    <a:pt x="545110" y="279083"/>
                  </a:cubicBezTo>
                  <a:cubicBezTo>
                    <a:pt x="547650" y="253048"/>
                    <a:pt x="547015" y="240983"/>
                    <a:pt x="545110" y="214948"/>
                  </a:cubicBezTo>
                  <a:cubicBezTo>
                    <a:pt x="543205" y="188913"/>
                    <a:pt x="550190" y="176213"/>
                    <a:pt x="535585" y="150178"/>
                  </a:cubicBezTo>
                  <a:cubicBezTo>
                    <a:pt x="520980" y="124143"/>
                    <a:pt x="499390" y="111443"/>
                    <a:pt x="473355" y="86043"/>
                  </a:cubicBezTo>
                  <a:cubicBezTo>
                    <a:pt x="447320" y="60643"/>
                    <a:pt x="432715" y="38418"/>
                    <a:pt x="406680" y="21908"/>
                  </a:cubicBezTo>
                  <a:cubicBezTo>
                    <a:pt x="380645" y="5398"/>
                    <a:pt x="367945" y="6668"/>
                    <a:pt x="342545" y="2858"/>
                  </a:cubicBezTo>
                  <a:cubicBezTo>
                    <a:pt x="317145" y="-952"/>
                    <a:pt x="304445" y="-952"/>
                    <a:pt x="278410" y="2858"/>
                  </a:cubicBezTo>
                  <a:cubicBezTo>
                    <a:pt x="252375" y="6668"/>
                    <a:pt x="239675" y="19368"/>
                    <a:pt x="213640" y="21908"/>
                  </a:cubicBezTo>
                  <a:cubicBezTo>
                    <a:pt x="187605" y="24448"/>
                    <a:pt x="174905" y="16193"/>
                    <a:pt x="149505" y="14923"/>
                  </a:cubicBezTo>
                  <a:cubicBezTo>
                    <a:pt x="124105" y="13653"/>
                    <a:pt x="110770" y="8573"/>
                    <a:pt x="85370" y="14923"/>
                  </a:cubicBezTo>
                  <a:cubicBezTo>
                    <a:pt x="59970" y="21273"/>
                    <a:pt x="37745" y="26353"/>
                    <a:pt x="21235" y="45403"/>
                  </a:cubicBezTo>
                  <a:cubicBezTo>
                    <a:pt x="4725" y="64453"/>
                    <a:pt x="5360" y="84138"/>
                    <a:pt x="2185" y="110173"/>
                  </a:cubicBezTo>
                  <a:cubicBezTo>
                    <a:pt x="-990" y="136208"/>
                    <a:pt x="-990" y="148908"/>
                    <a:pt x="4090" y="174308"/>
                  </a:cubicBezTo>
                  <a:cubicBezTo>
                    <a:pt x="9170" y="199708"/>
                    <a:pt x="10440" y="214948"/>
                    <a:pt x="28220" y="238443"/>
                  </a:cubicBezTo>
                  <a:cubicBezTo>
                    <a:pt x="46000" y="261938"/>
                    <a:pt x="80290" y="281623"/>
                    <a:pt x="92355" y="291148"/>
                  </a:cubicBezTo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1463376" y="5631574"/>
            <a:ext cx="332741" cy="220981"/>
            <a:chOff x="11671" y="6744"/>
            <a:chExt cx="524" cy="348"/>
          </a:xfrm>
        </p:grpSpPr>
        <p:pic>
          <p:nvPicPr>
            <p:cNvPr id="85" name="图片 84" descr="cju6ur9l9v9jq0755paud9uka - 副本"/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11671" y="6744"/>
              <a:ext cx="524" cy="349"/>
            </a:xfrm>
            <a:prstGeom prst="rect">
              <a:avLst/>
            </a:prstGeom>
          </p:spPr>
        </p:pic>
        <p:sp>
          <p:nvSpPr>
            <p:cNvPr id="116" name="任意多边形 115"/>
            <p:cNvSpPr/>
            <p:nvPr/>
          </p:nvSpPr>
          <p:spPr>
            <a:xfrm>
              <a:off x="11717" y="6762"/>
              <a:ext cx="417" cy="254"/>
            </a:xfrm>
            <a:custGeom>
              <a:avLst/>
              <a:gdLst>
                <a:gd name="connisteX0" fmla="*/ 2892 w 429692"/>
                <a:gd name="connsiteY0" fmla="*/ 141014 h 252073"/>
                <a:gd name="connisteX1" fmla="*/ 40992 w 429692"/>
                <a:gd name="connsiteY1" fmla="*/ 205149 h 252073"/>
                <a:gd name="connisteX2" fmla="*/ 105127 w 429692"/>
                <a:gd name="connsiteY2" fmla="*/ 238804 h 252073"/>
                <a:gd name="connisteX3" fmla="*/ 169897 w 429692"/>
                <a:gd name="connsiteY3" fmla="*/ 238804 h 252073"/>
                <a:gd name="connisteX4" fmla="*/ 234032 w 429692"/>
                <a:gd name="connsiteY4" fmla="*/ 231184 h 252073"/>
                <a:gd name="connisteX5" fmla="*/ 300707 w 429692"/>
                <a:gd name="connsiteY5" fmla="*/ 229279 h 252073"/>
                <a:gd name="connisteX6" fmla="*/ 364842 w 429692"/>
                <a:gd name="connsiteY6" fmla="*/ 250234 h 252073"/>
                <a:gd name="connisteX7" fmla="*/ 408022 w 429692"/>
                <a:gd name="connsiteY7" fmla="*/ 186099 h 252073"/>
                <a:gd name="connisteX8" fmla="*/ 428977 w 429692"/>
                <a:gd name="connsiteY8" fmla="*/ 121964 h 252073"/>
                <a:gd name="connisteX9" fmla="*/ 388972 w 429692"/>
                <a:gd name="connsiteY9" fmla="*/ 57829 h 252073"/>
                <a:gd name="connisteX10" fmla="*/ 324202 w 429692"/>
                <a:gd name="connsiteY10" fmla="*/ 24174 h 252073"/>
                <a:gd name="connisteX11" fmla="*/ 260067 w 429692"/>
                <a:gd name="connsiteY11" fmla="*/ 7664 h 252073"/>
                <a:gd name="connisteX12" fmla="*/ 195932 w 429692"/>
                <a:gd name="connsiteY12" fmla="*/ 679 h 252073"/>
                <a:gd name="connisteX13" fmla="*/ 131797 w 429692"/>
                <a:gd name="connsiteY13" fmla="*/ 19729 h 252073"/>
                <a:gd name="connisteX14" fmla="*/ 67027 w 429692"/>
                <a:gd name="connsiteY14" fmla="*/ 57829 h 252073"/>
                <a:gd name="connisteX15" fmla="*/ 12417 w 429692"/>
                <a:gd name="connsiteY15" fmla="*/ 121964 h 252073"/>
                <a:gd name="connisteX16" fmla="*/ 2892 w 429692"/>
                <a:gd name="connsiteY16" fmla="*/ 141014 h 25207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</a:cxnLst>
              <a:rect l="l" t="t" r="r" b="b"/>
              <a:pathLst>
                <a:path w="429692" h="252073">
                  <a:moveTo>
                    <a:pt x="2893" y="141015"/>
                  </a:moveTo>
                  <a:cubicBezTo>
                    <a:pt x="8608" y="157525"/>
                    <a:pt x="20673" y="185465"/>
                    <a:pt x="40993" y="205150"/>
                  </a:cubicBezTo>
                  <a:cubicBezTo>
                    <a:pt x="61313" y="224835"/>
                    <a:pt x="79093" y="231820"/>
                    <a:pt x="105128" y="238805"/>
                  </a:cubicBezTo>
                  <a:cubicBezTo>
                    <a:pt x="131163" y="245790"/>
                    <a:pt x="143863" y="240075"/>
                    <a:pt x="169898" y="238805"/>
                  </a:cubicBezTo>
                  <a:cubicBezTo>
                    <a:pt x="195933" y="237535"/>
                    <a:pt x="207998" y="233090"/>
                    <a:pt x="234033" y="231185"/>
                  </a:cubicBezTo>
                  <a:cubicBezTo>
                    <a:pt x="260068" y="229280"/>
                    <a:pt x="274673" y="225470"/>
                    <a:pt x="300708" y="229280"/>
                  </a:cubicBezTo>
                  <a:cubicBezTo>
                    <a:pt x="326743" y="233090"/>
                    <a:pt x="343253" y="259125"/>
                    <a:pt x="364843" y="250235"/>
                  </a:cubicBezTo>
                  <a:cubicBezTo>
                    <a:pt x="386433" y="241345"/>
                    <a:pt x="395323" y="211500"/>
                    <a:pt x="408023" y="186100"/>
                  </a:cubicBezTo>
                  <a:cubicBezTo>
                    <a:pt x="420723" y="160700"/>
                    <a:pt x="432788" y="147365"/>
                    <a:pt x="428978" y="121965"/>
                  </a:cubicBezTo>
                  <a:cubicBezTo>
                    <a:pt x="425168" y="96565"/>
                    <a:pt x="409928" y="77515"/>
                    <a:pt x="388973" y="57830"/>
                  </a:cubicBezTo>
                  <a:cubicBezTo>
                    <a:pt x="368018" y="38145"/>
                    <a:pt x="350238" y="34335"/>
                    <a:pt x="324203" y="24175"/>
                  </a:cubicBezTo>
                  <a:cubicBezTo>
                    <a:pt x="298168" y="14015"/>
                    <a:pt x="285468" y="12110"/>
                    <a:pt x="260068" y="7665"/>
                  </a:cubicBezTo>
                  <a:cubicBezTo>
                    <a:pt x="234668" y="3220"/>
                    <a:pt x="221333" y="-1860"/>
                    <a:pt x="195933" y="680"/>
                  </a:cubicBezTo>
                  <a:cubicBezTo>
                    <a:pt x="170533" y="3220"/>
                    <a:pt x="157833" y="8300"/>
                    <a:pt x="131798" y="19730"/>
                  </a:cubicBezTo>
                  <a:cubicBezTo>
                    <a:pt x="105763" y="31160"/>
                    <a:pt x="91158" y="37510"/>
                    <a:pt x="67028" y="57830"/>
                  </a:cubicBezTo>
                  <a:cubicBezTo>
                    <a:pt x="42898" y="78150"/>
                    <a:pt x="25118" y="105455"/>
                    <a:pt x="12418" y="121965"/>
                  </a:cubicBezTo>
                  <a:cubicBezTo>
                    <a:pt x="-282" y="138475"/>
                    <a:pt x="-2822" y="124505"/>
                    <a:pt x="2893" y="141015"/>
                  </a:cubicBezTo>
                  <a:close/>
                </a:path>
              </a:pathLst>
            </a:custGeom>
            <a:noFill/>
            <a:ln>
              <a:solidFill>
                <a:srgbClr val="1C7203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457729" y="4681517"/>
            <a:ext cx="332511" cy="221674"/>
            <a:chOff x="11671" y="4019"/>
            <a:chExt cx="524" cy="349"/>
          </a:xfrm>
        </p:grpSpPr>
        <p:pic>
          <p:nvPicPr>
            <p:cNvPr id="86" name="图片 85" descr="371 - 副本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11671" y="4019"/>
              <a:ext cx="524" cy="349"/>
            </a:xfrm>
            <a:prstGeom prst="rect">
              <a:avLst/>
            </a:prstGeom>
          </p:spPr>
        </p:pic>
        <p:sp>
          <p:nvSpPr>
            <p:cNvPr id="117" name="任意多边形 116"/>
            <p:cNvSpPr/>
            <p:nvPr/>
          </p:nvSpPr>
          <p:spPr>
            <a:xfrm>
              <a:off x="11786" y="4113"/>
              <a:ext cx="271" cy="169"/>
            </a:xfrm>
            <a:custGeom>
              <a:avLst/>
              <a:gdLst>
                <a:gd name="connisteX0" fmla="*/ 3787 w 279161"/>
                <a:gd name="connsiteY0" fmla="*/ 105968 h 195719"/>
                <a:gd name="connisteX1" fmla="*/ 8232 w 279161"/>
                <a:gd name="connsiteY1" fmla="*/ 172643 h 195719"/>
                <a:gd name="connisteX2" fmla="*/ 72367 w 279161"/>
                <a:gd name="connsiteY2" fmla="*/ 191693 h 195719"/>
                <a:gd name="connisteX3" fmla="*/ 137137 w 279161"/>
                <a:gd name="connsiteY3" fmla="*/ 194233 h 195719"/>
                <a:gd name="connisteX4" fmla="*/ 201272 w 279161"/>
                <a:gd name="connsiteY4" fmla="*/ 177723 h 195719"/>
                <a:gd name="connisteX5" fmla="*/ 260962 w 279161"/>
                <a:gd name="connsiteY5" fmla="*/ 112953 h 195719"/>
                <a:gd name="connisteX6" fmla="*/ 274932 w 279161"/>
                <a:gd name="connsiteY6" fmla="*/ 48818 h 195719"/>
                <a:gd name="connisteX7" fmla="*/ 210797 w 279161"/>
                <a:gd name="connsiteY7" fmla="*/ 6273 h 195719"/>
                <a:gd name="connisteX8" fmla="*/ 146662 w 279161"/>
                <a:gd name="connsiteY8" fmla="*/ 3733 h 195719"/>
                <a:gd name="connisteX9" fmla="*/ 81892 w 279161"/>
                <a:gd name="connsiteY9" fmla="*/ 27228 h 195719"/>
                <a:gd name="connisteX10" fmla="*/ 17757 w 279161"/>
                <a:gd name="connsiteY10" fmla="*/ 65328 h 195719"/>
                <a:gd name="connisteX11" fmla="*/ 3787 w 279161"/>
                <a:gd name="connsiteY11" fmla="*/ 105968 h 19571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79161" h="195719">
                  <a:moveTo>
                    <a:pt x="3787" y="105968"/>
                  </a:moveTo>
                  <a:cubicBezTo>
                    <a:pt x="1882" y="127558"/>
                    <a:pt x="-5738" y="155498"/>
                    <a:pt x="8232" y="172643"/>
                  </a:cubicBezTo>
                  <a:cubicBezTo>
                    <a:pt x="22202" y="189788"/>
                    <a:pt x="46332" y="187248"/>
                    <a:pt x="72367" y="191693"/>
                  </a:cubicBezTo>
                  <a:cubicBezTo>
                    <a:pt x="98402" y="196138"/>
                    <a:pt x="111102" y="196773"/>
                    <a:pt x="137137" y="194233"/>
                  </a:cubicBezTo>
                  <a:cubicBezTo>
                    <a:pt x="163172" y="191693"/>
                    <a:pt x="176507" y="194233"/>
                    <a:pt x="201272" y="177723"/>
                  </a:cubicBezTo>
                  <a:cubicBezTo>
                    <a:pt x="226037" y="161213"/>
                    <a:pt x="246357" y="138988"/>
                    <a:pt x="260962" y="112953"/>
                  </a:cubicBezTo>
                  <a:cubicBezTo>
                    <a:pt x="275567" y="86918"/>
                    <a:pt x="285092" y="70408"/>
                    <a:pt x="274932" y="48818"/>
                  </a:cubicBezTo>
                  <a:cubicBezTo>
                    <a:pt x="264772" y="27228"/>
                    <a:pt x="236197" y="15163"/>
                    <a:pt x="210797" y="6273"/>
                  </a:cubicBezTo>
                  <a:cubicBezTo>
                    <a:pt x="185397" y="-2617"/>
                    <a:pt x="172697" y="-712"/>
                    <a:pt x="146662" y="3733"/>
                  </a:cubicBezTo>
                  <a:cubicBezTo>
                    <a:pt x="120627" y="8178"/>
                    <a:pt x="107927" y="15163"/>
                    <a:pt x="81892" y="27228"/>
                  </a:cubicBezTo>
                  <a:cubicBezTo>
                    <a:pt x="55857" y="39293"/>
                    <a:pt x="33632" y="49453"/>
                    <a:pt x="17757" y="65328"/>
                  </a:cubicBezTo>
                  <a:cubicBezTo>
                    <a:pt x="1882" y="81203"/>
                    <a:pt x="5692" y="84378"/>
                    <a:pt x="3787" y="105968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564848" y="4678436"/>
            <a:ext cx="332741" cy="220981"/>
            <a:chOff x="10304" y="3959"/>
            <a:chExt cx="524" cy="348"/>
          </a:xfrm>
        </p:grpSpPr>
        <p:pic>
          <p:nvPicPr>
            <p:cNvPr id="89" name="图片 88" descr="cju6ur9l9v9jq0755paud9uka - 副本"/>
            <p:cNvPicPr/>
            <p:nvPr/>
          </p:nvPicPr>
          <p:blipFill>
            <a:blip r:embed="rId17"/>
            <a:stretch>
              <a:fillRect/>
            </a:stretch>
          </p:blipFill>
          <p:spPr>
            <a:xfrm>
              <a:off x="10304" y="3959"/>
              <a:ext cx="524" cy="349"/>
            </a:xfrm>
            <a:prstGeom prst="rect">
              <a:avLst/>
            </a:prstGeom>
          </p:spPr>
        </p:pic>
        <p:sp>
          <p:nvSpPr>
            <p:cNvPr id="118" name="任意多边形 117"/>
            <p:cNvSpPr/>
            <p:nvPr/>
          </p:nvSpPr>
          <p:spPr>
            <a:xfrm>
              <a:off x="10336" y="3991"/>
              <a:ext cx="433" cy="237"/>
            </a:xfrm>
            <a:custGeom>
              <a:avLst/>
              <a:gdLst>
                <a:gd name="connisteX0" fmla="*/ 4667 w 446995"/>
                <a:gd name="connsiteY0" fmla="*/ 73366 h 244217"/>
                <a:gd name="connisteX1" fmla="*/ 16732 w 446995"/>
                <a:gd name="connsiteY1" fmla="*/ 140041 h 244217"/>
                <a:gd name="connisteX2" fmla="*/ 59912 w 446995"/>
                <a:gd name="connsiteY2" fmla="*/ 204176 h 244217"/>
                <a:gd name="connisteX3" fmla="*/ 126587 w 446995"/>
                <a:gd name="connsiteY3" fmla="*/ 225766 h 244217"/>
                <a:gd name="connisteX4" fmla="*/ 190722 w 446995"/>
                <a:gd name="connsiteY4" fmla="*/ 230211 h 244217"/>
                <a:gd name="connisteX5" fmla="*/ 254857 w 446995"/>
                <a:gd name="connsiteY5" fmla="*/ 230211 h 244217"/>
                <a:gd name="connisteX6" fmla="*/ 318992 w 446995"/>
                <a:gd name="connsiteY6" fmla="*/ 239736 h 244217"/>
                <a:gd name="connisteX7" fmla="*/ 383762 w 446995"/>
                <a:gd name="connsiteY7" fmla="*/ 237196 h 244217"/>
                <a:gd name="connisteX8" fmla="*/ 426307 w 446995"/>
                <a:gd name="connsiteY8" fmla="*/ 173061 h 244217"/>
                <a:gd name="connisteX9" fmla="*/ 445357 w 446995"/>
                <a:gd name="connsiteY9" fmla="*/ 108926 h 244217"/>
                <a:gd name="connisteX10" fmla="*/ 393287 w 446995"/>
                <a:gd name="connsiteY10" fmla="*/ 44791 h 244217"/>
                <a:gd name="connisteX11" fmla="*/ 328517 w 446995"/>
                <a:gd name="connsiteY11" fmla="*/ 23201 h 244217"/>
                <a:gd name="connisteX12" fmla="*/ 264382 w 446995"/>
                <a:gd name="connsiteY12" fmla="*/ 1611 h 244217"/>
                <a:gd name="connisteX13" fmla="*/ 200247 w 446995"/>
                <a:gd name="connsiteY13" fmla="*/ 4151 h 244217"/>
                <a:gd name="connisteX14" fmla="*/ 136112 w 446995"/>
                <a:gd name="connsiteY14" fmla="*/ 13676 h 244217"/>
                <a:gd name="connisteX15" fmla="*/ 71342 w 446995"/>
                <a:gd name="connsiteY15" fmla="*/ 44791 h 244217"/>
                <a:gd name="connisteX16" fmla="*/ 7207 w 446995"/>
                <a:gd name="connsiteY16" fmla="*/ 70826 h 244217"/>
                <a:gd name="connisteX17" fmla="*/ 4667 w 446995"/>
                <a:gd name="connsiteY17" fmla="*/ 73366 h 24421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</a:cxnLst>
              <a:rect l="l" t="t" r="r" b="b"/>
              <a:pathLst>
                <a:path w="446995" h="244217">
                  <a:moveTo>
                    <a:pt x="4667" y="73367"/>
                  </a:moveTo>
                  <a:cubicBezTo>
                    <a:pt x="6572" y="87337"/>
                    <a:pt x="5937" y="114007"/>
                    <a:pt x="16732" y="140042"/>
                  </a:cubicBezTo>
                  <a:cubicBezTo>
                    <a:pt x="27527" y="166077"/>
                    <a:pt x="37687" y="187032"/>
                    <a:pt x="59912" y="204177"/>
                  </a:cubicBezTo>
                  <a:cubicBezTo>
                    <a:pt x="82137" y="221322"/>
                    <a:pt x="100552" y="220687"/>
                    <a:pt x="126587" y="225767"/>
                  </a:cubicBezTo>
                  <a:cubicBezTo>
                    <a:pt x="152622" y="230847"/>
                    <a:pt x="165322" y="229577"/>
                    <a:pt x="190722" y="230212"/>
                  </a:cubicBezTo>
                  <a:cubicBezTo>
                    <a:pt x="216122" y="230847"/>
                    <a:pt x="229457" y="228307"/>
                    <a:pt x="254857" y="230212"/>
                  </a:cubicBezTo>
                  <a:cubicBezTo>
                    <a:pt x="280257" y="232117"/>
                    <a:pt x="292957" y="238467"/>
                    <a:pt x="318992" y="239737"/>
                  </a:cubicBezTo>
                  <a:cubicBezTo>
                    <a:pt x="345027" y="241007"/>
                    <a:pt x="362172" y="250532"/>
                    <a:pt x="383762" y="237197"/>
                  </a:cubicBezTo>
                  <a:cubicBezTo>
                    <a:pt x="405352" y="223862"/>
                    <a:pt x="414242" y="198462"/>
                    <a:pt x="426307" y="173062"/>
                  </a:cubicBezTo>
                  <a:cubicBezTo>
                    <a:pt x="438372" y="147662"/>
                    <a:pt x="451707" y="134327"/>
                    <a:pt x="445357" y="108927"/>
                  </a:cubicBezTo>
                  <a:cubicBezTo>
                    <a:pt x="439007" y="83527"/>
                    <a:pt x="416782" y="61937"/>
                    <a:pt x="393287" y="44792"/>
                  </a:cubicBezTo>
                  <a:cubicBezTo>
                    <a:pt x="369792" y="27647"/>
                    <a:pt x="354552" y="32092"/>
                    <a:pt x="328517" y="23202"/>
                  </a:cubicBezTo>
                  <a:cubicBezTo>
                    <a:pt x="302482" y="14312"/>
                    <a:pt x="289782" y="5422"/>
                    <a:pt x="264382" y="1612"/>
                  </a:cubicBezTo>
                  <a:cubicBezTo>
                    <a:pt x="238982" y="-2198"/>
                    <a:pt x="225647" y="1612"/>
                    <a:pt x="200247" y="4152"/>
                  </a:cubicBezTo>
                  <a:cubicBezTo>
                    <a:pt x="174847" y="6692"/>
                    <a:pt x="162147" y="5422"/>
                    <a:pt x="136112" y="13677"/>
                  </a:cubicBezTo>
                  <a:cubicBezTo>
                    <a:pt x="110077" y="21932"/>
                    <a:pt x="97377" y="33362"/>
                    <a:pt x="71342" y="44792"/>
                  </a:cubicBezTo>
                  <a:cubicBezTo>
                    <a:pt x="45307" y="56222"/>
                    <a:pt x="20542" y="65112"/>
                    <a:pt x="7207" y="70827"/>
                  </a:cubicBezTo>
                  <a:cubicBezTo>
                    <a:pt x="-6128" y="76542"/>
                    <a:pt x="2762" y="59397"/>
                    <a:pt x="4667" y="73367"/>
                  </a:cubicBezTo>
                  <a:close/>
                </a:path>
              </a:pathLst>
            </a:custGeom>
            <a:noFill/>
            <a:ln>
              <a:solidFill>
                <a:srgbClr val="1C7203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2361269" y="5557279"/>
            <a:ext cx="332741" cy="257811"/>
            <a:chOff x="14827" y="6427"/>
            <a:chExt cx="524" cy="406"/>
          </a:xfrm>
        </p:grpSpPr>
        <p:pic>
          <p:nvPicPr>
            <p:cNvPr id="119" name="图片 118" descr="_89BC360A73D640378A28CE7A89D0AD0D_GX3151660 - 副本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827" y="6427"/>
              <a:ext cx="524" cy="406"/>
            </a:xfrm>
            <a:prstGeom prst="rect">
              <a:avLst/>
            </a:prstGeom>
          </p:spPr>
        </p:pic>
        <p:sp>
          <p:nvSpPr>
            <p:cNvPr id="120" name="任意多边形 119"/>
            <p:cNvSpPr/>
            <p:nvPr/>
          </p:nvSpPr>
          <p:spPr>
            <a:xfrm>
              <a:off x="15010" y="6457"/>
              <a:ext cx="327" cy="372"/>
            </a:xfrm>
            <a:custGeom>
              <a:avLst/>
              <a:gdLst>
                <a:gd name="connisteX0" fmla="*/ 19114 w 337446"/>
                <a:gd name="connsiteY0" fmla="*/ 167939 h 383705"/>
                <a:gd name="connisteX1" fmla="*/ 64 w 337446"/>
                <a:gd name="connsiteY1" fmla="*/ 232074 h 383705"/>
                <a:gd name="connisteX2" fmla="*/ 26099 w 337446"/>
                <a:gd name="connsiteY2" fmla="*/ 296844 h 383705"/>
                <a:gd name="connisteX3" fmla="*/ 64199 w 337446"/>
                <a:gd name="connsiteY3" fmla="*/ 360979 h 383705"/>
                <a:gd name="connisteX4" fmla="*/ 130874 w 337446"/>
                <a:gd name="connsiteY4" fmla="*/ 382569 h 383705"/>
                <a:gd name="connisteX5" fmla="*/ 195009 w 337446"/>
                <a:gd name="connsiteY5" fmla="*/ 339389 h 383705"/>
                <a:gd name="connisteX6" fmla="*/ 259779 w 337446"/>
                <a:gd name="connsiteY6" fmla="*/ 298749 h 383705"/>
                <a:gd name="connisteX7" fmla="*/ 323914 w 337446"/>
                <a:gd name="connsiteY7" fmla="*/ 256204 h 383705"/>
                <a:gd name="connisteX8" fmla="*/ 335979 w 337446"/>
                <a:gd name="connsiteY8" fmla="*/ 192069 h 383705"/>
                <a:gd name="connisteX9" fmla="*/ 335979 w 337446"/>
                <a:gd name="connsiteY9" fmla="*/ 127299 h 383705"/>
                <a:gd name="connisteX10" fmla="*/ 328359 w 337446"/>
                <a:gd name="connsiteY10" fmla="*/ 60624 h 383705"/>
                <a:gd name="connisteX11" fmla="*/ 264224 w 337446"/>
                <a:gd name="connsiteY11" fmla="*/ 8554 h 383705"/>
                <a:gd name="connisteX12" fmla="*/ 200089 w 337446"/>
                <a:gd name="connsiteY12" fmla="*/ 3474 h 383705"/>
                <a:gd name="connisteX13" fmla="*/ 135954 w 337446"/>
                <a:gd name="connsiteY13" fmla="*/ 32049 h 383705"/>
                <a:gd name="connisteX14" fmla="*/ 78804 w 337446"/>
                <a:gd name="connsiteY14" fmla="*/ 96819 h 383705"/>
                <a:gd name="connisteX15" fmla="*/ 14034 w 337446"/>
                <a:gd name="connsiteY15" fmla="*/ 151429 h 383705"/>
                <a:gd name="connisteX16" fmla="*/ 19114 w 337446"/>
                <a:gd name="connsiteY16" fmla="*/ 167939 h 3837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</a:cxnLst>
              <a:rect l="l" t="t" r="r" b="b"/>
              <a:pathLst>
                <a:path w="337446" h="383705">
                  <a:moveTo>
                    <a:pt x="19115" y="167939"/>
                  </a:moveTo>
                  <a:cubicBezTo>
                    <a:pt x="16575" y="183814"/>
                    <a:pt x="-1205" y="206039"/>
                    <a:pt x="65" y="232074"/>
                  </a:cubicBezTo>
                  <a:cubicBezTo>
                    <a:pt x="1335" y="258109"/>
                    <a:pt x="13400" y="270809"/>
                    <a:pt x="26100" y="296844"/>
                  </a:cubicBezTo>
                  <a:cubicBezTo>
                    <a:pt x="38800" y="322879"/>
                    <a:pt x="43245" y="343834"/>
                    <a:pt x="64200" y="360979"/>
                  </a:cubicBezTo>
                  <a:cubicBezTo>
                    <a:pt x="85155" y="378124"/>
                    <a:pt x="104840" y="387014"/>
                    <a:pt x="130875" y="382569"/>
                  </a:cubicBezTo>
                  <a:cubicBezTo>
                    <a:pt x="156910" y="378124"/>
                    <a:pt x="168975" y="355899"/>
                    <a:pt x="195010" y="339389"/>
                  </a:cubicBezTo>
                  <a:cubicBezTo>
                    <a:pt x="221045" y="322879"/>
                    <a:pt x="233745" y="315259"/>
                    <a:pt x="259780" y="298749"/>
                  </a:cubicBezTo>
                  <a:cubicBezTo>
                    <a:pt x="285815" y="282239"/>
                    <a:pt x="308675" y="277794"/>
                    <a:pt x="323915" y="256204"/>
                  </a:cubicBezTo>
                  <a:cubicBezTo>
                    <a:pt x="339155" y="234614"/>
                    <a:pt x="333440" y="218104"/>
                    <a:pt x="335980" y="192069"/>
                  </a:cubicBezTo>
                  <a:cubicBezTo>
                    <a:pt x="338520" y="166034"/>
                    <a:pt x="337250" y="153334"/>
                    <a:pt x="335980" y="127299"/>
                  </a:cubicBezTo>
                  <a:cubicBezTo>
                    <a:pt x="334710" y="101264"/>
                    <a:pt x="342965" y="84119"/>
                    <a:pt x="328360" y="60624"/>
                  </a:cubicBezTo>
                  <a:cubicBezTo>
                    <a:pt x="313755" y="37129"/>
                    <a:pt x="289625" y="19984"/>
                    <a:pt x="264225" y="8554"/>
                  </a:cubicBezTo>
                  <a:cubicBezTo>
                    <a:pt x="238825" y="-2876"/>
                    <a:pt x="225490" y="-971"/>
                    <a:pt x="200090" y="3474"/>
                  </a:cubicBezTo>
                  <a:cubicBezTo>
                    <a:pt x="174690" y="7919"/>
                    <a:pt x="160085" y="13634"/>
                    <a:pt x="135955" y="32049"/>
                  </a:cubicBezTo>
                  <a:cubicBezTo>
                    <a:pt x="111825" y="50464"/>
                    <a:pt x="102935" y="72689"/>
                    <a:pt x="78805" y="96819"/>
                  </a:cubicBezTo>
                  <a:cubicBezTo>
                    <a:pt x="54675" y="120949"/>
                    <a:pt x="26100" y="137459"/>
                    <a:pt x="14035" y="151429"/>
                  </a:cubicBezTo>
                  <a:cubicBezTo>
                    <a:pt x="1970" y="165399"/>
                    <a:pt x="21655" y="152064"/>
                    <a:pt x="19115" y="167939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353014" y="5201677"/>
            <a:ext cx="332741" cy="220981"/>
            <a:chOff x="15238" y="5859"/>
            <a:chExt cx="524" cy="348"/>
          </a:xfrm>
        </p:grpSpPr>
        <p:pic>
          <p:nvPicPr>
            <p:cNvPr id="80" name="图片 79" descr="371 - 副本"/>
            <p:cNvPicPr/>
            <p:nvPr/>
          </p:nvPicPr>
          <p:blipFill>
            <a:blip r:embed="rId19"/>
            <a:stretch>
              <a:fillRect/>
            </a:stretch>
          </p:blipFill>
          <p:spPr>
            <a:xfrm>
              <a:off x="15238" y="5859"/>
              <a:ext cx="524" cy="349"/>
            </a:xfrm>
            <a:prstGeom prst="rect">
              <a:avLst/>
            </a:prstGeom>
          </p:spPr>
        </p:pic>
        <p:sp>
          <p:nvSpPr>
            <p:cNvPr id="121" name="任意多边形 120"/>
            <p:cNvSpPr/>
            <p:nvPr/>
          </p:nvSpPr>
          <p:spPr>
            <a:xfrm>
              <a:off x="15270" y="5891"/>
              <a:ext cx="470" cy="296"/>
            </a:xfrm>
            <a:custGeom>
              <a:avLst/>
              <a:gdLst>
                <a:gd name="connisteX0" fmla="*/ 458 w 484963"/>
                <a:gd name="connsiteY0" fmla="*/ 264565 h 304923"/>
                <a:gd name="connisteX1" fmla="*/ 5538 w 484963"/>
                <a:gd name="connsiteY1" fmla="*/ 200430 h 304923"/>
                <a:gd name="connisteX2" fmla="*/ 24588 w 484963"/>
                <a:gd name="connsiteY2" fmla="*/ 133755 h 304923"/>
                <a:gd name="connisteX3" fmla="*/ 91263 w 484963"/>
                <a:gd name="connsiteY3" fmla="*/ 76605 h 304923"/>
                <a:gd name="connisteX4" fmla="*/ 157938 w 484963"/>
                <a:gd name="connsiteY4" fmla="*/ 21995 h 304923"/>
                <a:gd name="connisteX5" fmla="*/ 224613 w 484963"/>
                <a:gd name="connsiteY5" fmla="*/ 2945 h 304923"/>
                <a:gd name="connisteX6" fmla="*/ 288748 w 484963"/>
                <a:gd name="connsiteY6" fmla="*/ 405 h 304923"/>
                <a:gd name="connisteX7" fmla="*/ 352883 w 484963"/>
                <a:gd name="connsiteY7" fmla="*/ 2945 h 304923"/>
                <a:gd name="connisteX8" fmla="*/ 419558 w 484963"/>
                <a:gd name="connsiteY8" fmla="*/ 12470 h 304923"/>
                <a:gd name="connisteX9" fmla="*/ 476708 w 484963"/>
                <a:gd name="connsiteY9" fmla="*/ 76605 h 304923"/>
                <a:gd name="connisteX10" fmla="*/ 481788 w 484963"/>
                <a:gd name="connsiteY10" fmla="*/ 140740 h 304923"/>
                <a:gd name="connisteX11" fmla="*/ 462738 w 484963"/>
                <a:gd name="connsiteY11" fmla="*/ 207415 h 304923"/>
                <a:gd name="connisteX12" fmla="*/ 398603 w 484963"/>
                <a:gd name="connsiteY12" fmla="*/ 267105 h 304923"/>
                <a:gd name="connisteX13" fmla="*/ 333833 w 484963"/>
                <a:gd name="connsiteY13" fmla="*/ 276630 h 304923"/>
                <a:gd name="connisteX14" fmla="*/ 269698 w 484963"/>
                <a:gd name="connsiteY14" fmla="*/ 276630 h 304923"/>
                <a:gd name="connisteX15" fmla="*/ 205563 w 484963"/>
                <a:gd name="connsiteY15" fmla="*/ 302665 h 304923"/>
                <a:gd name="connisteX16" fmla="*/ 141428 w 484963"/>
                <a:gd name="connsiteY16" fmla="*/ 302665 h 304923"/>
                <a:gd name="connisteX17" fmla="*/ 76658 w 484963"/>
                <a:gd name="connsiteY17" fmla="*/ 302665 h 304923"/>
                <a:gd name="connisteX18" fmla="*/ 12523 w 484963"/>
                <a:gd name="connsiteY18" fmla="*/ 288695 h 304923"/>
                <a:gd name="connisteX19" fmla="*/ 458 w 484963"/>
                <a:gd name="connsiteY19" fmla="*/ 264565 h 30492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</a:cxnLst>
              <a:rect l="l" t="t" r="r" b="b"/>
              <a:pathLst>
                <a:path w="484963" h="304924">
                  <a:moveTo>
                    <a:pt x="458" y="264566"/>
                  </a:moveTo>
                  <a:cubicBezTo>
                    <a:pt x="-812" y="246786"/>
                    <a:pt x="458" y="226466"/>
                    <a:pt x="5538" y="200431"/>
                  </a:cubicBezTo>
                  <a:cubicBezTo>
                    <a:pt x="10618" y="174396"/>
                    <a:pt x="7443" y="158521"/>
                    <a:pt x="24588" y="133756"/>
                  </a:cubicBezTo>
                  <a:cubicBezTo>
                    <a:pt x="41733" y="108991"/>
                    <a:pt x="64593" y="98831"/>
                    <a:pt x="91263" y="76606"/>
                  </a:cubicBezTo>
                  <a:cubicBezTo>
                    <a:pt x="117933" y="54381"/>
                    <a:pt x="131268" y="36601"/>
                    <a:pt x="157938" y="21996"/>
                  </a:cubicBezTo>
                  <a:cubicBezTo>
                    <a:pt x="184608" y="7391"/>
                    <a:pt x="198578" y="7391"/>
                    <a:pt x="224613" y="2946"/>
                  </a:cubicBezTo>
                  <a:cubicBezTo>
                    <a:pt x="250648" y="-1499"/>
                    <a:pt x="263348" y="406"/>
                    <a:pt x="288748" y="406"/>
                  </a:cubicBezTo>
                  <a:cubicBezTo>
                    <a:pt x="314148" y="406"/>
                    <a:pt x="326848" y="406"/>
                    <a:pt x="352883" y="2946"/>
                  </a:cubicBezTo>
                  <a:cubicBezTo>
                    <a:pt x="378918" y="5486"/>
                    <a:pt x="394793" y="-2134"/>
                    <a:pt x="419558" y="12471"/>
                  </a:cubicBezTo>
                  <a:cubicBezTo>
                    <a:pt x="444323" y="27076"/>
                    <a:pt x="464008" y="51206"/>
                    <a:pt x="476708" y="76606"/>
                  </a:cubicBezTo>
                  <a:cubicBezTo>
                    <a:pt x="489408" y="102006"/>
                    <a:pt x="484328" y="114706"/>
                    <a:pt x="481788" y="140741"/>
                  </a:cubicBezTo>
                  <a:cubicBezTo>
                    <a:pt x="479248" y="166776"/>
                    <a:pt x="479248" y="182016"/>
                    <a:pt x="462738" y="207416"/>
                  </a:cubicBezTo>
                  <a:cubicBezTo>
                    <a:pt x="446228" y="232816"/>
                    <a:pt x="424638" y="253136"/>
                    <a:pt x="398603" y="267106"/>
                  </a:cubicBezTo>
                  <a:cubicBezTo>
                    <a:pt x="372568" y="281076"/>
                    <a:pt x="359868" y="274726"/>
                    <a:pt x="333833" y="276631"/>
                  </a:cubicBezTo>
                  <a:cubicBezTo>
                    <a:pt x="307798" y="278536"/>
                    <a:pt x="295098" y="271551"/>
                    <a:pt x="269698" y="276631"/>
                  </a:cubicBezTo>
                  <a:cubicBezTo>
                    <a:pt x="244298" y="281711"/>
                    <a:pt x="230963" y="297586"/>
                    <a:pt x="205563" y="302666"/>
                  </a:cubicBezTo>
                  <a:cubicBezTo>
                    <a:pt x="180163" y="307746"/>
                    <a:pt x="167463" y="302666"/>
                    <a:pt x="141428" y="302666"/>
                  </a:cubicBezTo>
                  <a:cubicBezTo>
                    <a:pt x="115393" y="302666"/>
                    <a:pt x="102693" y="305206"/>
                    <a:pt x="76658" y="302666"/>
                  </a:cubicBezTo>
                  <a:cubicBezTo>
                    <a:pt x="50623" y="300126"/>
                    <a:pt x="27763" y="296316"/>
                    <a:pt x="12523" y="288696"/>
                  </a:cubicBezTo>
                  <a:cubicBezTo>
                    <a:pt x="-2717" y="281076"/>
                    <a:pt x="1728" y="282346"/>
                    <a:pt x="458" y="264566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2339044" y="4519685"/>
            <a:ext cx="332741" cy="220981"/>
            <a:chOff x="15132" y="4228"/>
            <a:chExt cx="524" cy="348"/>
          </a:xfrm>
        </p:grpSpPr>
        <p:pic>
          <p:nvPicPr>
            <p:cNvPr id="82" name="图片 81" descr="C9E6D0797C414246939A90FB57E7B8B9_13188385 - 副本"/>
            <p:cNvPicPr/>
            <p:nvPr/>
          </p:nvPicPr>
          <p:blipFill>
            <a:blip r:embed="rId20"/>
            <a:stretch>
              <a:fillRect/>
            </a:stretch>
          </p:blipFill>
          <p:spPr>
            <a:xfrm>
              <a:off x="15132" y="4228"/>
              <a:ext cx="524" cy="349"/>
            </a:xfrm>
            <a:prstGeom prst="rect">
              <a:avLst/>
            </a:prstGeom>
          </p:spPr>
        </p:pic>
        <p:sp>
          <p:nvSpPr>
            <p:cNvPr id="122" name="任意多边形 121"/>
            <p:cNvSpPr/>
            <p:nvPr/>
          </p:nvSpPr>
          <p:spPr>
            <a:xfrm>
              <a:off x="15151" y="4251"/>
              <a:ext cx="493" cy="313"/>
            </a:xfrm>
            <a:custGeom>
              <a:avLst/>
              <a:gdLst>
                <a:gd name="connisteX0" fmla="*/ 30041 w 508479"/>
                <a:gd name="connsiteY0" fmla="*/ 71 h 341923"/>
                <a:gd name="connisteX1" fmla="*/ 96716 w 508479"/>
                <a:gd name="connsiteY1" fmla="*/ 14041 h 341923"/>
                <a:gd name="connisteX2" fmla="*/ 160851 w 508479"/>
                <a:gd name="connsiteY2" fmla="*/ 14041 h 341923"/>
                <a:gd name="connisteX3" fmla="*/ 225621 w 508479"/>
                <a:gd name="connsiteY3" fmla="*/ 38171 h 341923"/>
                <a:gd name="connisteX4" fmla="*/ 289756 w 508479"/>
                <a:gd name="connsiteY4" fmla="*/ 83256 h 341923"/>
                <a:gd name="connisteX5" fmla="*/ 353891 w 508479"/>
                <a:gd name="connsiteY5" fmla="*/ 111831 h 341923"/>
                <a:gd name="connisteX6" fmla="*/ 418026 w 508479"/>
                <a:gd name="connsiteY6" fmla="*/ 166441 h 341923"/>
                <a:gd name="connisteX7" fmla="*/ 480256 w 508479"/>
                <a:gd name="connsiteY7" fmla="*/ 231211 h 341923"/>
                <a:gd name="connisteX8" fmla="*/ 506291 w 508479"/>
                <a:gd name="connsiteY8" fmla="*/ 295346 h 341923"/>
                <a:gd name="connisteX9" fmla="*/ 439616 w 508479"/>
                <a:gd name="connsiteY9" fmla="*/ 323921 h 341923"/>
                <a:gd name="connisteX10" fmla="*/ 372941 w 508479"/>
                <a:gd name="connsiteY10" fmla="*/ 328366 h 341923"/>
                <a:gd name="connisteX11" fmla="*/ 308806 w 508479"/>
                <a:gd name="connsiteY11" fmla="*/ 330906 h 341923"/>
                <a:gd name="connisteX12" fmla="*/ 244671 w 508479"/>
                <a:gd name="connsiteY12" fmla="*/ 330906 h 341923"/>
                <a:gd name="connisteX13" fmla="*/ 179901 w 508479"/>
                <a:gd name="connsiteY13" fmla="*/ 330906 h 341923"/>
                <a:gd name="connisteX14" fmla="*/ 115766 w 508479"/>
                <a:gd name="connsiteY14" fmla="*/ 335986 h 341923"/>
                <a:gd name="connisteX15" fmla="*/ 51631 w 508479"/>
                <a:gd name="connsiteY15" fmla="*/ 335986 h 341923"/>
                <a:gd name="connisteX16" fmla="*/ 13531 w 508479"/>
                <a:gd name="connsiteY16" fmla="*/ 271216 h 341923"/>
                <a:gd name="connisteX17" fmla="*/ 1466 w 508479"/>
                <a:gd name="connsiteY17" fmla="*/ 207081 h 341923"/>
                <a:gd name="connisteX18" fmla="*/ 1466 w 508479"/>
                <a:gd name="connsiteY18" fmla="*/ 142946 h 341923"/>
                <a:gd name="connisteX19" fmla="*/ 6546 w 508479"/>
                <a:gd name="connsiteY19" fmla="*/ 78811 h 341923"/>
                <a:gd name="connisteX20" fmla="*/ 16071 w 508479"/>
                <a:gd name="connsiteY20" fmla="*/ 14041 h 341923"/>
                <a:gd name="connisteX21" fmla="*/ 30041 w 508479"/>
                <a:gd name="connsiteY21" fmla="*/ 71 h 34192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</a:cxnLst>
              <a:rect l="l" t="t" r="r" b="b"/>
              <a:pathLst>
                <a:path w="508479" h="341924">
                  <a:moveTo>
                    <a:pt x="30041" y="71"/>
                  </a:moveTo>
                  <a:cubicBezTo>
                    <a:pt x="45916" y="71"/>
                    <a:pt x="70681" y="11501"/>
                    <a:pt x="96716" y="14041"/>
                  </a:cubicBezTo>
                  <a:cubicBezTo>
                    <a:pt x="122751" y="16581"/>
                    <a:pt x="134816" y="8961"/>
                    <a:pt x="160851" y="14041"/>
                  </a:cubicBezTo>
                  <a:cubicBezTo>
                    <a:pt x="186886" y="19121"/>
                    <a:pt x="199586" y="24201"/>
                    <a:pt x="225621" y="38171"/>
                  </a:cubicBezTo>
                  <a:cubicBezTo>
                    <a:pt x="251656" y="52141"/>
                    <a:pt x="264356" y="68651"/>
                    <a:pt x="289756" y="83256"/>
                  </a:cubicBezTo>
                  <a:cubicBezTo>
                    <a:pt x="315156" y="97861"/>
                    <a:pt x="328491" y="95321"/>
                    <a:pt x="353891" y="111831"/>
                  </a:cubicBezTo>
                  <a:cubicBezTo>
                    <a:pt x="379291" y="128341"/>
                    <a:pt x="392626" y="142311"/>
                    <a:pt x="418026" y="166441"/>
                  </a:cubicBezTo>
                  <a:cubicBezTo>
                    <a:pt x="443426" y="190571"/>
                    <a:pt x="462476" y="205176"/>
                    <a:pt x="480256" y="231211"/>
                  </a:cubicBezTo>
                  <a:cubicBezTo>
                    <a:pt x="498036" y="257246"/>
                    <a:pt x="514546" y="276931"/>
                    <a:pt x="506291" y="295346"/>
                  </a:cubicBezTo>
                  <a:cubicBezTo>
                    <a:pt x="498036" y="313761"/>
                    <a:pt x="466286" y="317571"/>
                    <a:pt x="439616" y="323921"/>
                  </a:cubicBezTo>
                  <a:cubicBezTo>
                    <a:pt x="412946" y="330271"/>
                    <a:pt x="398976" y="327096"/>
                    <a:pt x="372941" y="328366"/>
                  </a:cubicBezTo>
                  <a:cubicBezTo>
                    <a:pt x="346906" y="329636"/>
                    <a:pt x="334206" y="330271"/>
                    <a:pt x="308806" y="330906"/>
                  </a:cubicBezTo>
                  <a:cubicBezTo>
                    <a:pt x="283406" y="331541"/>
                    <a:pt x="270706" y="330906"/>
                    <a:pt x="244671" y="330906"/>
                  </a:cubicBezTo>
                  <a:cubicBezTo>
                    <a:pt x="218636" y="330906"/>
                    <a:pt x="205936" y="329636"/>
                    <a:pt x="179901" y="330906"/>
                  </a:cubicBezTo>
                  <a:cubicBezTo>
                    <a:pt x="153866" y="332176"/>
                    <a:pt x="141166" y="334716"/>
                    <a:pt x="115766" y="335986"/>
                  </a:cubicBezTo>
                  <a:cubicBezTo>
                    <a:pt x="90366" y="337256"/>
                    <a:pt x="71951" y="348686"/>
                    <a:pt x="51631" y="335986"/>
                  </a:cubicBezTo>
                  <a:cubicBezTo>
                    <a:pt x="31311" y="323286"/>
                    <a:pt x="23691" y="297251"/>
                    <a:pt x="13531" y="271216"/>
                  </a:cubicBezTo>
                  <a:cubicBezTo>
                    <a:pt x="3371" y="245181"/>
                    <a:pt x="4006" y="232481"/>
                    <a:pt x="1466" y="207081"/>
                  </a:cubicBezTo>
                  <a:cubicBezTo>
                    <a:pt x="-1074" y="181681"/>
                    <a:pt x="196" y="168346"/>
                    <a:pt x="1466" y="142946"/>
                  </a:cubicBezTo>
                  <a:cubicBezTo>
                    <a:pt x="2736" y="117546"/>
                    <a:pt x="3371" y="104846"/>
                    <a:pt x="6546" y="78811"/>
                  </a:cubicBezTo>
                  <a:cubicBezTo>
                    <a:pt x="9721" y="52776"/>
                    <a:pt x="11626" y="29916"/>
                    <a:pt x="16071" y="14041"/>
                  </a:cubicBezTo>
                  <a:cubicBezTo>
                    <a:pt x="20516" y="-1834"/>
                    <a:pt x="14166" y="71"/>
                    <a:pt x="30041" y="71"/>
                  </a:cubicBezTo>
                  <a:close/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2354284" y="4849251"/>
            <a:ext cx="332741" cy="220981"/>
            <a:chOff x="15132" y="5151"/>
            <a:chExt cx="524" cy="348"/>
          </a:xfrm>
        </p:grpSpPr>
        <p:pic>
          <p:nvPicPr>
            <p:cNvPr id="81" name="图片 80" descr="587 - 副本"/>
            <p:cNvPicPr/>
            <p:nvPr/>
          </p:nvPicPr>
          <p:blipFill>
            <a:blip r:embed="rId21"/>
            <a:stretch>
              <a:fillRect/>
            </a:stretch>
          </p:blipFill>
          <p:spPr>
            <a:xfrm>
              <a:off x="15132" y="5151"/>
              <a:ext cx="524" cy="349"/>
            </a:xfrm>
            <a:prstGeom prst="rect">
              <a:avLst/>
            </a:prstGeom>
          </p:spPr>
        </p:pic>
        <p:sp>
          <p:nvSpPr>
            <p:cNvPr id="123" name="任意多边形 122"/>
            <p:cNvSpPr/>
            <p:nvPr/>
          </p:nvSpPr>
          <p:spPr>
            <a:xfrm>
              <a:off x="15152" y="5169"/>
              <a:ext cx="488" cy="312"/>
            </a:xfrm>
            <a:custGeom>
              <a:avLst/>
              <a:gdLst>
                <a:gd name="connisteX0" fmla="*/ 10705 w 510803"/>
                <a:gd name="connsiteY0" fmla="*/ 238689 h 337678"/>
                <a:gd name="connisteX1" fmla="*/ 60870 w 510803"/>
                <a:gd name="connsiteY1" fmla="*/ 303459 h 337678"/>
                <a:gd name="connisteX2" fmla="*/ 125005 w 510803"/>
                <a:gd name="connsiteY2" fmla="*/ 326954 h 337678"/>
                <a:gd name="connisteX3" fmla="*/ 189140 w 510803"/>
                <a:gd name="connsiteY3" fmla="*/ 326954 h 337678"/>
                <a:gd name="connisteX4" fmla="*/ 253275 w 510803"/>
                <a:gd name="connsiteY4" fmla="*/ 326954 h 337678"/>
                <a:gd name="connisteX5" fmla="*/ 318045 w 510803"/>
                <a:gd name="connsiteY5" fmla="*/ 332034 h 337678"/>
                <a:gd name="connisteX6" fmla="*/ 382180 w 510803"/>
                <a:gd name="connsiteY6" fmla="*/ 332034 h 337678"/>
                <a:gd name="connisteX7" fmla="*/ 446315 w 510803"/>
                <a:gd name="connsiteY7" fmla="*/ 332034 h 337678"/>
                <a:gd name="connisteX8" fmla="*/ 500925 w 510803"/>
                <a:gd name="connsiteY8" fmla="*/ 267264 h 337678"/>
                <a:gd name="connisteX9" fmla="*/ 510450 w 510803"/>
                <a:gd name="connsiteY9" fmla="*/ 203129 h 337678"/>
                <a:gd name="connisteX10" fmla="*/ 500925 w 510803"/>
                <a:gd name="connsiteY10" fmla="*/ 138994 h 337678"/>
                <a:gd name="connisteX11" fmla="*/ 446315 w 510803"/>
                <a:gd name="connsiteY11" fmla="*/ 72319 h 337678"/>
                <a:gd name="connisteX12" fmla="*/ 382180 w 510803"/>
                <a:gd name="connsiteY12" fmla="*/ 31679 h 337678"/>
                <a:gd name="connisteX13" fmla="*/ 318045 w 510803"/>
                <a:gd name="connsiteY13" fmla="*/ 10089 h 337678"/>
                <a:gd name="connisteX14" fmla="*/ 253275 w 510803"/>
                <a:gd name="connsiteY14" fmla="*/ 5644 h 337678"/>
                <a:gd name="connisteX15" fmla="*/ 189140 w 510803"/>
                <a:gd name="connsiteY15" fmla="*/ 5644 h 337678"/>
                <a:gd name="connisteX16" fmla="*/ 125005 w 510803"/>
                <a:gd name="connsiteY16" fmla="*/ 5644 h 337678"/>
                <a:gd name="connisteX17" fmla="*/ 60870 w 510803"/>
                <a:gd name="connsiteY17" fmla="*/ 5644 h 337678"/>
                <a:gd name="connisteX18" fmla="*/ 5625 w 510803"/>
                <a:gd name="connsiteY18" fmla="*/ 69779 h 337678"/>
                <a:gd name="connisteX19" fmla="*/ 3720 w 510803"/>
                <a:gd name="connsiteY19" fmla="*/ 133914 h 337678"/>
                <a:gd name="connisteX20" fmla="*/ 5625 w 510803"/>
                <a:gd name="connsiteY20" fmla="*/ 198684 h 337678"/>
                <a:gd name="connisteX21" fmla="*/ 10705 w 510803"/>
                <a:gd name="connsiteY21" fmla="*/ 238689 h 33767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</a:cxnLst>
              <a:rect l="l" t="t" r="r" b="b"/>
              <a:pathLst>
                <a:path w="510803" h="337679">
                  <a:moveTo>
                    <a:pt x="10706" y="238689"/>
                  </a:moveTo>
                  <a:cubicBezTo>
                    <a:pt x="21501" y="259644"/>
                    <a:pt x="38011" y="285679"/>
                    <a:pt x="60871" y="303459"/>
                  </a:cubicBezTo>
                  <a:cubicBezTo>
                    <a:pt x="83731" y="321239"/>
                    <a:pt x="99606" y="322509"/>
                    <a:pt x="125006" y="326954"/>
                  </a:cubicBezTo>
                  <a:cubicBezTo>
                    <a:pt x="150406" y="331399"/>
                    <a:pt x="163741" y="326954"/>
                    <a:pt x="189141" y="326954"/>
                  </a:cubicBezTo>
                  <a:cubicBezTo>
                    <a:pt x="214541" y="326954"/>
                    <a:pt x="227241" y="325684"/>
                    <a:pt x="253276" y="326954"/>
                  </a:cubicBezTo>
                  <a:cubicBezTo>
                    <a:pt x="279311" y="328224"/>
                    <a:pt x="292011" y="330764"/>
                    <a:pt x="318046" y="332034"/>
                  </a:cubicBezTo>
                  <a:cubicBezTo>
                    <a:pt x="344081" y="333304"/>
                    <a:pt x="356781" y="332034"/>
                    <a:pt x="382181" y="332034"/>
                  </a:cubicBezTo>
                  <a:cubicBezTo>
                    <a:pt x="407581" y="332034"/>
                    <a:pt x="422821" y="344734"/>
                    <a:pt x="446316" y="332034"/>
                  </a:cubicBezTo>
                  <a:cubicBezTo>
                    <a:pt x="469811" y="319334"/>
                    <a:pt x="488226" y="293299"/>
                    <a:pt x="500926" y="267264"/>
                  </a:cubicBezTo>
                  <a:cubicBezTo>
                    <a:pt x="513626" y="241229"/>
                    <a:pt x="510451" y="228529"/>
                    <a:pt x="510451" y="203129"/>
                  </a:cubicBezTo>
                  <a:cubicBezTo>
                    <a:pt x="510451" y="177729"/>
                    <a:pt x="513626" y="165029"/>
                    <a:pt x="500926" y="138994"/>
                  </a:cubicBezTo>
                  <a:cubicBezTo>
                    <a:pt x="488226" y="112959"/>
                    <a:pt x="469811" y="93909"/>
                    <a:pt x="446316" y="72319"/>
                  </a:cubicBezTo>
                  <a:cubicBezTo>
                    <a:pt x="422821" y="50729"/>
                    <a:pt x="407581" y="44379"/>
                    <a:pt x="382181" y="31679"/>
                  </a:cubicBezTo>
                  <a:cubicBezTo>
                    <a:pt x="356781" y="18979"/>
                    <a:pt x="344081" y="15169"/>
                    <a:pt x="318046" y="10089"/>
                  </a:cubicBezTo>
                  <a:cubicBezTo>
                    <a:pt x="292011" y="5009"/>
                    <a:pt x="279311" y="6279"/>
                    <a:pt x="253276" y="5644"/>
                  </a:cubicBezTo>
                  <a:cubicBezTo>
                    <a:pt x="227241" y="5009"/>
                    <a:pt x="214541" y="5644"/>
                    <a:pt x="189141" y="5644"/>
                  </a:cubicBezTo>
                  <a:cubicBezTo>
                    <a:pt x="163741" y="5644"/>
                    <a:pt x="150406" y="5644"/>
                    <a:pt x="125006" y="5644"/>
                  </a:cubicBezTo>
                  <a:cubicBezTo>
                    <a:pt x="99606" y="5644"/>
                    <a:pt x="85001" y="-7056"/>
                    <a:pt x="60871" y="5644"/>
                  </a:cubicBezTo>
                  <a:cubicBezTo>
                    <a:pt x="36741" y="18344"/>
                    <a:pt x="17056" y="44379"/>
                    <a:pt x="5626" y="69779"/>
                  </a:cubicBezTo>
                  <a:cubicBezTo>
                    <a:pt x="-5804" y="95179"/>
                    <a:pt x="3721" y="107879"/>
                    <a:pt x="3721" y="133914"/>
                  </a:cubicBezTo>
                  <a:cubicBezTo>
                    <a:pt x="3721" y="159949"/>
                    <a:pt x="4356" y="177729"/>
                    <a:pt x="5626" y="198684"/>
                  </a:cubicBezTo>
                  <a:cubicBezTo>
                    <a:pt x="6896" y="219639"/>
                    <a:pt x="-89" y="217734"/>
                    <a:pt x="10706" y="238689"/>
                  </a:cubicBezTo>
                  <a:close/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2330789" y="4179959"/>
            <a:ext cx="334011" cy="220981"/>
            <a:chOff x="15008" y="3670"/>
            <a:chExt cx="526" cy="348"/>
          </a:xfrm>
        </p:grpSpPr>
        <p:pic>
          <p:nvPicPr>
            <p:cNvPr id="77" name="图片 76" descr="cju2tvrvm53ws0801a0jfjdxg - 副本"/>
            <p:cNvPicPr/>
            <p:nvPr/>
          </p:nvPicPr>
          <p:blipFill>
            <a:blip r:embed="rId22"/>
            <a:stretch>
              <a:fillRect/>
            </a:stretch>
          </p:blipFill>
          <p:spPr>
            <a:xfrm>
              <a:off x="15010" y="3670"/>
              <a:ext cx="524" cy="349"/>
            </a:xfrm>
            <a:prstGeom prst="rect">
              <a:avLst/>
            </a:prstGeom>
          </p:spPr>
        </p:pic>
        <p:sp>
          <p:nvSpPr>
            <p:cNvPr id="125" name="任意多边形 124"/>
            <p:cNvSpPr/>
            <p:nvPr/>
          </p:nvSpPr>
          <p:spPr>
            <a:xfrm>
              <a:off x="15008" y="3694"/>
              <a:ext cx="525" cy="314"/>
            </a:xfrm>
            <a:custGeom>
              <a:avLst/>
              <a:gdLst>
                <a:gd name="connisteX0" fmla="*/ 119423 w 545349"/>
                <a:gd name="connsiteY0" fmla="*/ 2540 h 324145"/>
                <a:gd name="connisteX1" fmla="*/ 54653 w 545349"/>
                <a:gd name="connsiteY1" fmla="*/ 36195 h 324145"/>
                <a:gd name="connisteX2" fmla="*/ 16553 w 545349"/>
                <a:gd name="connsiteY2" fmla="*/ 100330 h 324145"/>
                <a:gd name="connisteX3" fmla="*/ 43 w 545349"/>
                <a:gd name="connsiteY3" fmla="*/ 164465 h 324145"/>
                <a:gd name="connisteX4" fmla="*/ 19093 w 545349"/>
                <a:gd name="connsiteY4" fmla="*/ 228600 h 324145"/>
                <a:gd name="connisteX5" fmla="*/ 83228 w 545349"/>
                <a:gd name="connsiteY5" fmla="*/ 271780 h 324145"/>
                <a:gd name="connisteX6" fmla="*/ 147998 w 545349"/>
                <a:gd name="connsiteY6" fmla="*/ 274320 h 324145"/>
                <a:gd name="connisteX7" fmla="*/ 212133 w 545349"/>
                <a:gd name="connsiteY7" fmla="*/ 278765 h 324145"/>
                <a:gd name="connisteX8" fmla="*/ 278808 w 545349"/>
                <a:gd name="connsiteY8" fmla="*/ 288290 h 324145"/>
                <a:gd name="connisteX9" fmla="*/ 342943 w 545349"/>
                <a:gd name="connsiteY9" fmla="*/ 297815 h 324145"/>
                <a:gd name="connisteX10" fmla="*/ 407078 w 545349"/>
                <a:gd name="connsiteY10" fmla="*/ 312420 h 324145"/>
                <a:gd name="connisteX11" fmla="*/ 471848 w 545349"/>
                <a:gd name="connsiteY11" fmla="*/ 321945 h 324145"/>
                <a:gd name="connisteX12" fmla="*/ 535983 w 545349"/>
                <a:gd name="connsiteY12" fmla="*/ 276225 h 324145"/>
                <a:gd name="connisteX13" fmla="*/ 540428 w 545349"/>
                <a:gd name="connsiteY13" fmla="*/ 212090 h 324145"/>
                <a:gd name="connisteX14" fmla="*/ 509948 w 545349"/>
                <a:gd name="connsiteY14" fmla="*/ 147955 h 324145"/>
                <a:gd name="connisteX15" fmla="*/ 466768 w 545349"/>
                <a:gd name="connsiteY15" fmla="*/ 83820 h 324145"/>
                <a:gd name="connisteX16" fmla="*/ 402633 w 545349"/>
                <a:gd name="connsiteY16" fmla="*/ 40640 h 324145"/>
                <a:gd name="connisteX17" fmla="*/ 338498 w 545349"/>
                <a:gd name="connsiteY17" fmla="*/ 7620 h 324145"/>
                <a:gd name="connisteX18" fmla="*/ 273728 w 545349"/>
                <a:gd name="connsiteY18" fmla="*/ 2540 h 324145"/>
                <a:gd name="connisteX19" fmla="*/ 209593 w 545349"/>
                <a:gd name="connsiteY19" fmla="*/ 17145 h 324145"/>
                <a:gd name="connisteX20" fmla="*/ 145458 w 545349"/>
                <a:gd name="connsiteY20" fmla="*/ 0 h 324145"/>
                <a:gd name="connisteX21" fmla="*/ 81323 w 545349"/>
                <a:gd name="connsiteY21" fmla="*/ 17145 h 32414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</a:cxnLst>
              <a:rect l="l" t="t" r="r" b="b"/>
              <a:pathLst>
                <a:path w="545350" h="324145">
                  <a:moveTo>
                    <a:pt x="119424" y="2540"/>
                  </a:moveTo>
                  <a:cubicBezTo>
                    <a:pt x="107359" y="8255"/>
                    <a:pt x="74974" y="16510"/>
                    <a:pt x="54654" y="36195"/>
                  </a:cubicBezTo>
                  <a:cubicBezTo>
                    <a:pt x="34334" y="55880"/>
                    <a:pt x="27349" y="74930"/>
                    <a:pt x="16554" y="100330"/>
                  </a:cubicBezTo>
                  <a:cubicBezTo>
                    <a:pt x="5759" y="125730"/>
                    <a:pt x="-591" y="139065"/>
                    <a:pt x="44" y="164465"/>
                  </a:cubicBezTo>
                  <a:cubicBezTo>
                    <a:pt x="679" y="189865"/>
                    <a:pt x="2584" y="207010"/>
                    <a:pt x="19094" y="228600"/>
                  </a:cubicBezTo>
                  <a:cubicBezTo>
                    <a:pt x="35604" y="250190"/>
                    <a:pt x="57194" y="262890"/>
                    <a:pt x="83229" y="271780"/>
                  </a:cubicBezTo>
                  <a:cubicBezTo>
                    <a:pt x="109264" y="280670"/>
                    <a:pt x="121964" y="273050"/>
                    <a:pt x="147999" y="274320"/>
                  </a:cubicBezTo>
                  <a:cubicBezTo>
                    <a:pt x="174034" y="275590"/>
                    <a:pt x="186099" y="276225"/>
                    <a:pt x="212134" y="278765"/>
                  </a:cubicBezTo>
                  <a:cubicBezTo>
                    <a:pt x="238169" y="281305"/>
                    <a:pt x="252774" y="284480"/>
                    <a:pt x="278809" y="288290"/>
                  </a:cubicBezTo>
                  <a:cubicBezTo>
                    <a:pt x="304844" y="292100"/>
                    <a:pt x="317544" y="292735"/>
                    <a:pt x="342944" y="297815"/>
                  </a:cubicBezTo>
                  <a:cubicBezTo>
                    <a:pt x="368344" y="302895"/>
                    <a:pt x="381044" y="307340"/>
                    <a:pt x="407079" y="312420"/>
                  </a:cubicBezTo>
                  <a:cubicBezTo>
                    <a:pt x="433114" y="317500"/>
                    <a:pt x="445814" y="328930"/>
                    <a:pt x="471849" y="321945"/>
                  </a:cubicBezTo>
                  <a:cubicBezTo>
                    <a:pt x="497884" y="314960"/>
                    <a:pt x="522014" y="298450"/>
                    <a:pt x="535984" y="276225"/>
                  </a:cubicBezTo>
                  <a:cubicBezTo>
                    <a:pt x="549954" y="254000"/>
                    <a:pt x="545509" y="237490"/>
                    <a:pt x="540429" y="212090"/>
                  </a:cubicBezTo>
                  <a:cubicBezTo>
                    <a:pt x="535349" y="186690"/>
                    <a:pt x="524554" y="173355"/>
                    <a:pt x="509949" y="147955"/>
                  </a:cubicBezTo>
                  <a:cubicBezTo>
                    <a:pt x="495344" y="122555"/>
                    <a:pt x="488359" y="105410"/>
                    <a:pt x="466769" y="83820"/>
                  </a:cubicBezTo>
                  <a:cubicBezTo>
                    <a:pt x="445179" y="62230"/>
                    <a:pt x="428034" y="55880"/>
                    <a:pt x="402634" y="40640"/>
                  </a:cubicBezTo>
                  <a:cubicBezTo>
                    <a:pt x="377234" y="25400"/>
                    <a:pt x="364534" y="15240"/>
                    <a:pt x="338499" y="7620"/>
                  </a:cubicBezTo>
                  <a:cubicBezTo>
                    <a:pt x="312464" y="0"/>
                    <a:pt x="299764" y="635"/>
                    <a:pt x="273729" y="2540"/>
                  </a:cubicBezTo>
                  <a:cubicBezTo>
                    <a:pt x="247694" y="4445"/>
                    <a:pt x="234994" y="17780"/>
                    <a:pt x="209594" y="17145"/>
                  </a:cubicBezTo>
                  <a:cubicBezTo>
                    <a:pt x="184194" y="16510"/>
                    <a:pt x="170859" y="0"/>
                    <a:pt x="145459" y="0"/>
                  </a:cubicBezTo>
                  <a:cubicBezTo>
                    <a:pt x="120059" y="0"/>
                    <a:pt x="92754" y="13335"/>
                    <a:pt x="81324" y="17145"/>
                  </a:cubicBezTo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2338409" y="3880238"/>
            <a:ext cx="332741" cy="220981"/>
            <a:chOff x="15010" y="2901"/>
            <a:chExt cx="524" cy="348"/>
          </a:xfrm>
        </p:grpSpPr>
        <p:pic>
          <p:nvPicPr>
            <p:cNvPr id="78" name="图片 77" descr="cju6ur9l9v9jq0755paud9uka - 副本"/>
            <p:cNvPicPr/>
            <p:nvPr/>
          </p:nvPicPr>
          <p:blipFill>
            <a:blip r:embed="rId23"/>
            <a:stretch>
              <a:fillRect/>
            </a:stretch>
          </p:blipFill>
          <p:spPr>
            <a:xfrm>
              <a:off x="15010" y="2901"/>
              <a:ext cx="524" cy="349"/>
            </a:xfrm>
            <a:prstGeom prst="rect">
              <a:avLst/>
            </a:prstGeom>
          </p:spPr>
        </p:pic>
        <p:sp>
          <p:nvSpPr>
            <p:cNvPr id="126" name="任意多边形 125"/>
            <p:cNvSpPr/>
            <p:nvPr/>
          </p:nvSpPr>
          <p:spPr>
            <a:xfrm>
              <a:off x="15049" y="2922"/>
              <a:ext cx="461" cy="258"/>
            </a:xfrm>
            <a:custGeom>
              <a:avLst/>
              <a:gdLst>
                <a:gd name="connisteX0" fmla="*/ 36097 w 474701"/>
                <a:gd name="connsiteY0" fmla="*/ 45113 h 266134"/>
                <a:gd name="connisteX1" fmla="*/ 537 w 474701"/>
                <a:gd name="connsiteY1" fmla="*/ 109248 h 266134"/>
                <a:gd name="connisteX2" fmla="*/ 62132 w 474701"/>
                <a:gd name="connsiteY2" fmla="*/ 173383 h 266134"/>
                <a:gd name="connisteX3" fmla="*/ 126267 w 474701"/>
                <a:gd name="connsiteY3" fmla="*/ 237518 h 266134"/>
                <a:gd name="connisteX4" fmla="*/ 191037 w 474701"/>
                <a:gd name="connsiteY4" fmla="*/ 249583 h 266134"/>
                <a:gd name="connisteX5" fmla="*/ 255172 w 474701"/>
                <a:gd name="connsiteY5" fmla="*/ 256568 h 266134"/>
                <a:gd name="connisteX6" fmla="*/ 319307 w 474701"/>
                <a:gd name="connsiteY6" fmla="*/ 266093 h 266134"/>
                <a:gd name="connisteX7" fmla="*/ 383442 w 474701"/>
                <a:gd name="connsiteY7" fmla="*/ 254663 h 266134"/>
                <a:gd name="connisteX8" fmla="*/ 448212 w 474701"/>
                <a:gd name="connsiteY8" fmla="*/ 207038 h 266134"/>
                <a:gd name="connisteX9" fmla="*/ 471707 w 474701"/>
                <a:gd name="connsiteY9" fmla="*/ 142268 h 266134"/>
                <a:gd name="connisteX10" fmla="*/ 464722 w 474701"/>
                <a:gd name="connsiteY10" fmla="*/ 78133 h 266134"/>
                <a:gd name="connisteX11" fmla="*/ 400587 w 474701"/>
                <a:gd name="connsiteY11" fmla="*/ 27968 h 266134"/>
                <a:gd name="connisteX12" fmla="*/ 335817 w 474701"/>
                <a:gd name="connsiteY12" fmla="*/ 13998 h 266134"/>
                <a:gd name="connisteX13" fmla="*/ 271682 w 474701"/>
                <a:gd name="connsiteY13" fmla="*/ 11458 h 266134"/>
                <a:gd name="connisteX14" fmla="*/ 207547 w 474701"/>
                <a:gd name="connsiteY14" fmla="*/ 1933 h 266134"/>
                <a:gd name="connisteX15" fmla="*/ 143412 w 474701"/>
                <a:gd name="connsiteY15" fmla="*/ 1933 h 266134"/>
                <a:gd name="connisteX16" fmla="*/ 76737 w 474701"/>
                <a:gd name="connsiteY16" fmla="*/ 16538 h 266134"/>
                <a:gd name="connisteX17" fmla="*/ 11967 w 474701"/>
                <a:gd name="connsiteY17" fmla="*/ 75593 h 26613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</a:cxnLst>
              <a:rect l="l" t="t" r="r" b="b"/>
              <a:pathLst>
                <a:path w="474702" h="266134">
                  <a:moveTo>
                    <a:pt x="36098" y="45114"/>
                  </a:moveTo>
                  <a:cubicBezTo>
                    <a:pt x="27843" y="56544"/>
                    <a:pt x="-4542" y="83849"/>
                    <a:pt x="538" y="109249"/>
                  </a:cubicBezTo>
                  <a:cubicBezTo>
                    <a:pt x="5618" y="134649"/>
                    <a:pt x="36733" y="147984"/>
                    <a:pt x="62133" y="173384"/>
                  </a:cubicBezTo>
                  <a:cubicBezTo>
                    <a:pt x="87533" y="198784"/>
                    <a:pt x="100233" y="222279"/>
                    <a:pt x="126268" y="237519"/>
                  </a:cubicBezTo>
                  <a:cubicBezTo>
                    <a:pt x="152303" y="252759"/>
                    <a:pt x="165003" y="245774"/>
                    <a:pt x="191038" y="249584"/>
                  </a:cubicBezTo>
                  <a:cubicBezTo>
                    <a:pt x="217073" y="253394"/>
                    <a:pt x="229773" y="253394"/>
                    <a:pt x="255173" y="256569"/>
                  </a:cubicBezTo>
                  <a:cubicBezTo>
                    <a:pt x="280573" y="259744"/>
                    <a:pt x="293908" y="266729"/>
                    <a:pt x="319308" y="266094"/>
                  </a:cubicBezTo>
                  <a:cubicBezTo>
                    <a:pt x="344708" y="265459"/>
                    <a:pt x="357408" y="266729"/>
                    <a:pt x="383443" y="254664"/>
                  </a:cubicBezTo>
                  <a:cubicBezTo>
                    <a:pt x="409478" y="242599"/>
                    <a:pt x="430433" y="229264"/>
                    <a:pt x="448213" y="207039"/>
                  </a:cubicBezTo>
                  <a:cubicBezTo>
                    <a:pt x="465993" y="184814"/>
                    <a:pt x="468533" y="168304"/>
                    <a:pt x="471708" y="142269"/>
                  </a:cubicBezTo>
                  <a:cubicBezTo>
                    <a:pt x="474883" y="116234"/>
                    <a:pt x="478693" y="100994"/>
                    <a:pt x="464723" y="78134"/>
                  </a:cubicBezTo>
                  <a:cubicBezTo>
                    <a:pt x="450753" y="55274"/>
                    <a:pt x="426623" y="40669"/>
                    <a:pt x="400588" y="27969"/>
                  </a:cubicBezTo>
                  <a:cubicBezTo>
                    <a:pt x="374553" y="15269"/>
                    <a:pt x="361853" y="17174"/>
                    <a:pt x="335818" y="13999"/>
                  </a:cubicBezTo>
                  <a:cubicBezTo>
                    <a:pt x="309783" y="10824"/>
                    <a:pt x="297083" y="13999"/>
                    <a:pt x="271683" y="11459"/>
                  </a:cubicBezTo>
                  <a:cubicBezTo>
                    <a:pt x="246283" y="8919"/>
                    <a:pt x="232948" y="3839"/>
                    <a:pt x="207548" y="1934"/>
                  </a:cubicBezTo>
                  <a:cubicBezTo>
                    <a:pt x="182148" y="29"/>
                    <a:pt x="169448" y="-1241"/>
                    <a:pt x="143413" y="1934"/>
                  </a:cubicBezTo>
                  <a:cubicBezTo>
                    <a:pt x="117378" y="5109"/>
                    <a:pt x="102773" y="1934"/>
                    <a:pt x="76738" y="16539"/>
                  </a:cubicBezTo>
                  <a:cubicBezTo>
                    <a:pt x="50703" y="31144"/>
                    <a:pt x="23398" y="64164"/>
                    <a:pt x="11968" y="75594"/>
                  </a:cubicBezTo>
                </a:path>
              </a:pathLst>
            </a:custGeom>
            <a:noFill/>
            <a:ln>
              <a:solidFill>
                <a:srgbClr val="1C7203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569928" y="5302643"/>
            <a:ext cx="332741" cy="220981"/>
            <a:chOff x="10304" y="6036"/>
            <a:chExt cx="524" cy="348"/>
          </a:xfrm>
        </p:grpSpPr>
        <p:pic>
          <p:nvPicPr>
            <p:cNvPr id="127" name="图片 126" descr="_587 - 副本"/>
            <p:cNvPicPr/>
            <p:nvPr/>
          </p:nvPicPr>
          <p:blipFill>
            <a:blip r:embed="rId24"/>
            <a:stretch>
              <a:fillRect/>
            </a:stretch>
          </p:blipFill>
          <p:spPr>
            <a:xfrm>
              <a:off x="10304" y="6036"/>
              <a:ext cx="524" cy="349"/>
            </a:xfrm>
            <a:prstGeom prst="rect">
              <a:avLst/>
            </a:prstGeom>
          </p:spPr>
        </p:pic>
        <p:sp>
          <p:nvSpPr>
            <p:cNvPr id="128" name="任意多边形 127"/>
            <p:cNvSpPr/>
            <p:nvPr/>
          </p:nvSpPr>
          <p:spPr>
            <a:xfrm>
              <a:off x="10472" y="6041"/>
              <a:ext cx="349" cy="201"/>
            </a:xfrm>
            <a:custGeom>
              <a:avLst/>
              <a:gdLst>
                <a:gd name="connisteX0" fmla="*/ 8077 w 359694"/>
                <a:gd name="connsiteY0" fmla="*/ 130007 h 206798"/>
                <a:gd name="connisteX1" fmla="*/ 72212 w 359694"/>
                <a:gd name="connsiteY1" fmla="*/ 182712 h 206798"/>
                <a:gd name="connisteX2" fmla="*/ 136347 w 359694"/>
                <a:gd name="connsiteY2" fmla="*/ 196682 h 206798"/>
                <a:gd name="connisteX3" fmla="*/ 201117 w 359694"/>
                <a:gd name="connsiteY3" fmla="*/ 201762 h 206798"/>
                <a:gd name="connisteX4" fmla="*/ 267792 w 359694"/>
                <a:gd name="connsiteY4" fmla="*/ 204302 h 206798"/>
                <a:gd name="connisteX5" fmla="*/ 331927 w 359694"/>
                <a:gd name="connsiteY5" fmla="*/ 170647 h 206798"/>
                <a:gd name="connisteX6" fmla="*/ 357962 w 359694"/>
                <a:gd name="connsiteY6" fmla="*/ 106512 h 206798"/>
                <a:gd name="connisteX7" fmla="*/ 298272 w 359694"/>
                <a:gd name="connsiteY7" fmla="*/ 42377 h 206798"/>
                <a:gd name="connisteX8" fmla="*/ 234137 w 359694"/>
                <a:gd name="connsiteY8" fmla="*/ 4277 h 206798"/>
                <a:gd name="connisteX9" fmla="*/ 170002 w 359694"/>
                <a:gd name="connsiteY9" fmla="*/ 1737 h 206798"/>
                <a:gd name="connisteX10" fmla="*/ 105867 w 359694"/>
                <a:gd name="connsiteY10" fmla="*/ 1737 h 206798"/>
                <a:gd name="connisteX11" fmla="*/ 39192 w 359694"/>
                <a:gd name="connsiteY11" fmla="*/ 13802 h 206798"/>
                <a:gd name="connisteX12" fmla="*/ 10617 w 359694"/>
                <a:gd name="connsiteY12" fmla="*/ 77937 h 206798"/>
                <a:gd name="connisteX13" fmla="*/ 2997 w 359694"/>
                <a:gd name="connsiteY13" fmla="*/ 142072 h 206798"/>
                <a:gd name="connisteX14" fmla="*/ 8077 w 359694"/>
                <a:gd name="connsiteY14" fmla="*/ 130007 h 20679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</a:cxnLst>
              <a:rect l="l" t="t" r="r" b="b"/>
              <a:pathLst>
                <a:path w="359695" h="206798">
                  <a:moveTo>
                    <a:pt x="8077" y="130007"/>
                  </a:moveTo>
                  <a:cubicBezTo>
                    <a:pt x="22047" y="138262"/>
                    <a:pt x="46812" y="169377"/>
                    <a:pt x="72212" y="182712"/>
                  </a:cubicBezTo>
                  <a:cubicBezTo>
                    <a:pt x="97612" y="196047"/>
                    <a:pt x="110312" y="192872"/>
                    <a:pt x="136347" y="196682"/>
                  </a:cubicBezTo>
                  <a:cubicBezTo>
                    <a:pt x="162382" y="200492"/>
                    <a:pt x="175082" y="200492"/>
                    <a:pt x="201117" y="201762"/>
                  </a:cubicBezTo>
                  <a:cubicBezTo>
                    <a:pt x="227152" y="203032"/>
                    <a:pt x="241757" y="210652"/>
                    <a:pt x="267792" y="204302"/>
                  </a:cubicBezTo>
                  <a:cubicBezTo>
                    <a:pt x="293827" y="197952"/>
                    <a:pt x="314147" y="190332"/>
                    <a:pt x="331927" y="170647"/>
                  </a:cubicBezTo>
                  <a:cubicBezTo>
                    <a:pt x="349707" y="150962"/>
                    <a:pt x="364947" y="131912"/>
                    <a:pt x="357962" y="106512"/>
                  </a:cubicBezTo>
                  <a:cubicBezTo>
                    <a:pt x="350977" y="81112"/>
                    <a:pt x="323037" y="62697"/>
                    <a:pt x="298272" y="42377"/>
                  </a:cubicBezTo>
                  <a:cubicBezTo>
                    <a:pt x="273507" y="22057"/>
                    <a:pt x="259537" y="12532"/>
                    <a:pt x="234137" y="4277"/>
                  </a:cubicBezTo>
                  <a:cubicBezTo>
                    <a:pt x="208737" y="-3978"/>
                    <a:pt x="195402" y="2372"/>
                    <a:pt x="170002" y="1737"/>
                  </a:cubicBezTo>
                  <a:cubicBezTo>
                    <a:pt x="144602" y="1102"/>
                    <a:pt x="131902" y="-803"/>
                    <a:pt x="105867" y="1737"/>
                  </a:cubicBezTo>
                  <a:cubicBezTo>
                    <a:pt x="79832" y="4277"/>
                    <a:pt x="58242" y="-1438"/>
                    <a:pt x="39192" y="13802"/>
                  </a:cubicBezTo>
                  <a:cubicBezTo>
                    <a:pt x="20142" y="29042"/>
                    <a:pt x="17602" y="52537"/>
                    <a:pt x="10617" y="77937"/>
                  </a:cubicBezTo>
                  <a:cubicBezTo>
                    <a:pt x="3632" y="103337"/>
                    <a:pt x="3632" y="131912"/>
                    <a:pt x="2997" y="142072"/>
                  </a:cubicBezTo>
                  <a:cubicBezTo>
                    <a:pt x="2362" y="152232"/>
                    <a:pt x="-5893" y="121752"/>
                    <a:pt x="8077" y="130007"/>
                  </a:cubicBezTo>
                  <a:close/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241375" y="5638559"/>
            <a:ext cx="332741" cy="220981"/>
            <a:chOff x="6832" y="7175"/>
            <a:chExt cx="524" cy="348"/>
          </a:xfrm>
        </p:grpSpPr>
        <p:pic>
          <p:nvPicPr>
            <p:cNvPr id="129" name="图片 128" descr="_89BC360A73D640378A28CE7A89D0AD0D_GX3151660 - 副本"/>
            <p:cNvPicPr/>
            <p:nvPr/>
          </p:nvPicPr>
          <p:blipFill>
            <a:blip r:embed="rId25"/>
            <a:stretch>
              <a:fillRect/>
            </a:stretch>
          </p:blipFill>
          <p:spPr>
            <a:xfrm>
              <a:off x="6832" y="7175"/>
              <a:ext cx="524" cy="349"/>
            </a:xfrm>
            <a:prstGeom prst="rect">
              <a:avLst/>
            </a:prstGeom>
          </p:spPr>
        </p:pic>
        <p:sp>
          <p:nvSpPr>
            <p:cNvPr id="130" name="任意多边形 129"/>
            <p:cNvSpPr/>
            <p:nvPr/>
          </p:nvSpPr>
          <p:spPr>
            <a:xfrm>
              <a:off x="7012" y="7194"/>
              <a:ext cx="341" cy="312"/>
            </a:xfrm>
            <a:custGeom>
              <a:avLst/>
              <a:gdLst>
                <a:gd name="connisteX0" fmla="*/ 155726 w 351700"/>
                <a:gd name="connsiteY0" fmla="*/ 15460 h 348258"/>
                <a:gd name="connisteX1" fmla="*/ 91591 w 351700"/>
                <a:gd name="connsiteY1" fmla="*/ 67530 h 348258"/>
                <a:gd name="connisteX2" fmla="*/ 27456 w 351700"/>
                <a:gd name="connsiteY2" fmla="*/ 103725 h 348258"/>
                <a:gd name="connisteX3" fmla="*/ 5866 w 351700"/>
                <a:gd name="connsiteY3" fmla="*/ 167860 h 348258"/>
                <a:gd name="connisteX4" fmla="*/ 3326 w 351700"/>
                <a:gd name="connsiteY4" fmla="*/ 231995 h 348258"/>
                <a:gd name="connisteX5" fmla="*/ 36981 w 351700"/>
                <a:gd name="connsiteY5" fmla="*/ 296130 h 348258"/>
                <a:gd name="connisteX6" fmla="*/ 101116 w 351700"/>
                <a:gd name="connsiteY6" fmla="*/ 334230 h 348258"/>
                <a:gd name="connisteX7" fmla="*/ 165251 w 351700"/>
                <a:gd name="connsiteY7" fmla="*/ 343755 h 348258"/>
                <a:gd name="connisteX8" fmla="*/ 208431 w 351700"/>
                <a:gd name="connsiteY8" fmla="*/ 279620 h 348258"/>
                <a:gd name="connisteX9" fmla="*/ 275106 w 351700"/>
                <a:gd name="connsiteY9" fmla="*/ 258030 h 348258"/>
                <a:gd name="connisteX10" fmla="*/ 339241 w 351700"/>
                <a:gd name="connsiteY10" fmla="*/ 203420 h 348258"/>
                <a:gd name="connisteX11" fmla="*/ 341781 w 351700"/>
                <a:gd name="connsiteY11" fmla="*/ 139285 h 348258"/>
                <a:gd name="connisteX12" fmla="*/ 348766 w 351700"/>
                <a:gd name="connsiteY12" fmla="*/ 75150 h 348258"/>
                <a:gd name="connisteX13" fmla="*/ 296061 w 351700"/>
                <a:gd name="connsiteY13" fmla="*/ 10380 h 348258"/>
                <a:gd name="connisteX14" fmla="*/ 231926 w 351700"/>
                <a:gd name="connsiteY14" fmla="*/ 855 h 348258"/>
                <a:gd name="connisteX15" fmla="*/ 167791 w 351700"/>
                <a:gd name="connsiteY15" fmla="*/ 10380 h 348258"/>
                <a:gd name="connisteX16" fmla="*/ 155726 w 351700"/>
                <a:gd name="connsiteY16" fmla="*/ 15460 h 34825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</a:cxnLst>
              <a:rect l="l" t="t" r="r" b="b"/>
              <a:pathLst>
                <a:path w="351700" h="348259">
                  <a:moveTo>
                    <a:pt x="155726" y="15460"/>
                  </a:moveTo>
                  <a:cubicBezTo>
                    <a:pt x="140486" y="26890"/>
                    <a:pt x="116991" y="49750"/>
                    <a:pt x="91591" y="67530"/>
                  </a:cubicBezTo>
                  <a:cubicBezTo>
                    <a:pt x="66191" y="85310"/>
                    <a:pt x="44601" y="83405"/>
                    <a:pt x="27456" y="103725"/>
                  </a:cubicBezTo>
                  <a:cubicBezTo>
                    <a:pt x="10311" y="124045"/>
                    <a:pt x="10946" y="142460"/>
                    <a:pt x="5866" y="167860"/>
                  </a:cubicBezTo>
                  <a:cubicBezTo>
                    <a:pt x="786" y="193260"/>
                    <a:pt x="-3024" y="206595"/>
                    <a:pt x="3326" y="231995"/>
                  </a:cubicBezTo>
                  <a:cubicBezTo>
                    <a:pt x="9676" y="257395"/>
                    <a:pt x="17296" y="275810"/>
                    <a:pt x="36981" y="296130"/>
                  </a:cubicBezTo>
                  <a:cubicBezTo>
                    <a:pt x="56666" y="316450"/>
                    <a:pt x="75716" y="324705"/>
                    <a:pt x="101116" y="334230"/>
                  </a:cubicBezTo>
                  <a:cubicBezTo>
                    <a:pt x="126516" y="343755"/>
                    <a:pt x="143661" y="354550"/>
                    <a:pt x="165251" y="343755"/>
                  </a:cubicBezTo>
                  <a:cubicBezTo>
                    <a:pt x="186841" y="332960"/>
                    <a:pt x="186206" y="296765"/>
                    <a:pt x="208431" y="279620"/>
                  </a:cubicBezTo>
                  <a:cubicBezTo>
                    <a:pt x="230656" y="262475"/>
                    <a:pt x="249071" y="273270"/>
                    <a:pt x="275106" y="258030"/>
                  </a:cubicBezTo>
                  <a:cubicBezTo>
                    <a:pt x="301141" y="242790"/>
                    <a:pt x="325906" y="226915"/>
                    <a:pt x="339241" y="203420"/>
                  </a:cubicBezTo>
                  <a:cubicBezTo>
                    <a:pt x="352576" y="179925"/>
                    <a:pt x="339876" y="164685"/>
                    <a:pt x="341781" y="139285"/>
                  </a:cubicBezTo>
                  <a:cubicBezTo>
                    <a:pt x="343686" y="113885"/>
                    <a:pt x="357656" y="101185"/>
                    <a:pt x="348766" y="75150"/>
                  </a:cubicBezTo>
                  <a:cubicBezTo>
                    <a:pt x="339876" y="49115"/>
                    <a:pt x="319556" y="24985"/>
                    <a:pt x="296061" y="10380"/>
                  </a:cubicBezTo>
                  <a:cubicBezTo>
                    <a:pt x="272566" y="-4225"/>
                    <a:pt x="257326" y="855"/>
                    <a:pt x="231926" y="855"/>
                  </a:cubicBezTo>
                  <a:cubicBezTo>
                    <a:pt x="206526" y="855"/>
                    <a:pt x="183031" y="7205"/>
                    <a:pt x="167791" y="10380"/>
                  </a:cubicBezTo>
                  <a:cubicBezTo>
                    <a:pt x="152551" y="13555"/>
                    <a:pt x="170966" y="4030"/>
                    <a:pt x="155726" y="15460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040843" y="5331218"/>
            <a:ext cx="332741" cy="217171"/>
            <a:chOff x="8055" y="6242"/>
            <a:chExt cx="524" cy="342"/>
          </a:xfrm>
        </p:grpSpPr>
        <p:pic>
          <p:nvPicPr>
            <p:cNvPr id="131" name="图片 130" descr="_89BC360A73D640378A28CE7A89D0AD0D_GX3151660 - 副本"/>
            <p:cNvPicPr/>
            <p:nvPr/>
          </p:nvPicPr>
          <p:blipFill>
            <a:blip r:embed="rId26"/>
            <a:stretch>
              <a:fillRect/>
            </a:stretch>
          </p:blipFill>
          <p:spPr>
            <a:xfrm>
              <a:off x="8055" y="6242"/>
              <a:ext cx="525" cy="343"/>
            </a:xfrm>
            <a:prstGeom prst="rect">
              <a:avLst/>
            </a:prstGeom>
          </p:spPr>
        </p:pic>
        <p:sp>
          <p:nvSpPr>
            <p:cNvPr id="132" name="任意多边形 131"/>
            <p:cNvSpPr/>
            <p:nvPr/>
          </p:nvSpPr>
          <p:spPr>
            <a:xfrm>
              <a:off x="8068" y="6258"/>
              <a:ext cx="475" cy="308"/>
            </a:xfrm>
            <a:custGeom>
              <a:avLst/>
              <a:gdLst>
                <a:gd name="connisteX0" fmla="*/ 8962 w 514268"/>
                <a:gd name="connsiteY0" fmla="*/ 178435 h 337102"/>
                <a:gd name="connisteX1" fmla="*/ 15947 w 514268"/>
                <a:gd name="connsiteY1" fmla="*/ 242570 h 337102"/>
                <a:gd name="connisteX2" fmla="*/ 80082 w 514268"/>
                <a:gd name="connsiteY2" fmla="*/ 285750 h 337102"/>
                <a:gd name="connisteX3" fmla="*/ 144217 w 514268"/>
                <a:gd name="connsiteY3" fmla="*/ 323850 h 337102"/>
                <a:gd name="connisteX4" fmla="*/ 210892 w 514268"/>
                <a:gd name="connsiteY4" fmla="*/ 335915 h 337102"/>
                <a:gd name="connisteX5" fmla="*/ 275662 w 514268"/>
                <a:gd name="connsiteY5" fmla="*/ 304800 h 337102"/>
                <a:gd name="connisteX6" fmla="*/ 339797 w 514268"/>
                <a:gd name="connsiteY6" fmla="*/ 283210 h 337102"/>
                <a:gd name="connisteX7" fmla="*/ 403932 w 514268"/>
                <a:gd name="connsiteY7" fmla="*/ 271145 h 337102"/>
                <a:gd name="connisteX8" fmla="*/ 468067 w 514268"/>
                <a:gd name="connsiteY8" fmla="*/ 245110 h 337102"/>
                <a:gd name="connisteX9" fmla="*/ 492197 w 514268"/>
                <a:gd name="connsiteY9" fmla="*/ 180975 h 337102"/>
                <a:gd name="connisteX10" fmla="*/ 499182 w 514268"/>
                <a:gd name="connsiteY10" fmla="*/ 116840 h 337102"/>
                <a:gd name="connisteX11" fmla="*/ 511247 w 514268"/>
                <a:gd name="connsiteY11" fmla="*/ 52070 h 337102"/>
                <a:gd name="connisteX12" fmla="*/ 447112 w 514268"/>
                <a:gd name="connsiteY12" fmla="*/ 12065 h 337102"/>
                <a:gd name="connisteX13" fmla="*/ 382342 w 514268"/>
                <a:gd name="connsiteY13" fmla="*/ 0 h 337102"/>
                <a:gd name="connisteX14" fmla="*/ 318207 w 514268"/>
                <a:gd name="connsiteY14" fmla="*/ 12065 h 337102"/>
                <a:gd name="connisteX15" fmla="*/ 254072 w 514268"/>
                <a:gd name="connsiteY15" fmla="*/ 21590 h 337102"/>
                <a:gd name="connisteX16" fmla="*/ 189937 w 514268"/>
                <a:gd name="connsiteY16" fmla="*/ 42545 h 337102"/>
                <a:gd name="connisteX17" fmla="*/ 125167 w 514268"/>
                <a:gd name="connsiteY17" fmla="*/ 76200 h 337102"/>
                <a:gd name="connisteX18" fmla="*/ 61032 w 514268"/>
                <a:gd name="connsiteY18" fmla="*/ 118745 h 337102"/>
                <a:gd name="connisteX19" fmla="*/ 3882 w 514268"/>
                <a:gd name="connsiteY19" fmla="*/ 183515 h 337102"/>
                <a:gd name="connisteX20" fmla="*/ 8962 w 514268"/>
                <a:gd name="connsiteY20" fmla="*/ 178435 h 33710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</a:cxnLst>
              <a:rect l="l" t="t" r="r" b="b"/>
              <a:pathLst>
                <a:path w="514268" h="337102">
                  <a:moveTo>
                    <a:pt x="8963" y="178435"/>
                  </a:moveTo>
                  <a:cubicBezTo>
                    <a:pt x="11503" y="190500"/>
                    <a:pt x="1978" y="220980"/>
                    <a:pt x="15948" y="242570"/>
                  </a:cubicBezTo>
                  <a:cubicBezTo>
                    <a:pt x="29918" y="264160"/>
                    <a:pt x="54683" y="269240"/>
                    <a:pt x="80083" y="285750"/>
                  </a:cubicBezTo>
                  <a:cubicBezTo>
                    <a:pt x="105483" y="302260"/>
                    <a:pt x="118183" y="313690"/>
                    <a:pt x="144218" y="323850"/>
                  </a:cubicBezTo>
                  <a:cubicBezTo>
                    <a:pt x="170253" y="334010"/>
                    <a:pt x="184858" y="339725"/>
                    <a:pt x="210893" y="335915"/>
                  </a:cubicBezTo>
                  <a:cubicBezTo>
                    <a:pt x="236928" y="332105"/>
                    <a:pt x="249628" y="315595"/>
                    <a:pt x="275663" y="304800"/>
                  </a:cubicBezTo>
                  <a:cubicBezTo>
                    <a:pt x="301698" y="294005"/>
                    <a:pt x="314398" y="290195"/>
                    <a:pt x="339798" y="283210"/>
                  </a:cubicBezTo>
                  <a:cubicBezTo>
                    <a:pt x="365198" y="276225"/>
                    <a:pt x="378533" y="278765"/>
                    <a:pt x="403933" y="271145"/>
                  </a:cubicBezTo>
                  <a:cubicBezTo>
                    <a:pt x="429333" y="263525"/>
                    <a:pt x="450288" y="262890"/>
                    <a:pt x="468068" y="245110"/>
                  </a:cubicBezTo>
                  <a:cubicBezTo>
                    <a:pt x="485848" y="227330"/>
                    <a:pt x="485848" y="206375"/>
                    <a:pt x="492198" y="180975"/>
                  </a:cubicBezTo>
                  <a:cubicBezTo>
                    <a:pt x="498548" y="155575"/>
                    <a:pt x="495373" y="142875"/>
                    <a:pt x="499183" y="116840"/>
                  </a:cubicBezTo>
                  <a:cubicBezTo>
                    <a:pt x="502993" y="90805"/>
                    <a:pt x="521408" y="73025"/>
                    <a:pt x="511248" y="52070"/>
                  </a:cubicBezTo>
                  <a:cubicBezTo>
                    <a:pt x="501088" y="31115"/>
                    <a:pt x="473148" y="22225"/>
                    <a:pt x="447113" y="12065"/>
                  </a:cubicBezTo>
                  <a:cubicBezTo>
                    <a:pt x="421078" y="1905"/>
                    <a:pt x="408378" y="0"/>
                    <a:pt x="382343" y="0"/>
                  </a:cubicBezTo>
                  <a:cubicBezTo>
                    <a:pt x="356308" y="0"/>
                    <a:pt x="343608" y="7620"/>
                    <a:pt x="318208" y="12065"/>
                  </a:cubicBezTo>
                  <a:cubicBezTo>
                    <a:pt x="292808" y="16510"/>
                    <a:pt x="279473" y="15240"/>
                    <a:pt x="254073" y="21590"/>
                  </a:cubicBezTo>
                  <a:cubicBezTo>
                    <a:pt x="228673" y="27940"/>
                    <a:pt x="215973" y="31750"/>
                    <a:pt x="189938" y="42545"/>
                  </a:cubicBezTo>
                  <a:cubicBezTo>
                    <a:pt x="163903" y="53340"/>
                    <a:pt x="151203" y="60960"/>
                    <a:pt x="125168" y="76200"/>
                  </a:cubicBezTo>
                  <a:cubicBezTo>
                    <a:pt x="99133" y="91440"/>
                    <a:pt x="85163" y="97155"/>
                    <a:pt x="61033" y="118745"/>
                  </a:cubicBezTo>
                  <a:cubicBezTo>
                    <a:pt x="36903" y="140335"/>
                    <a:pt x="14043" y="171450"/>
                    <a:pt x="3883" y="183515"/>
                  </a:cubicBezTo>
                  <a:cubicBezTo>
                    <a:pt x="-6277" y="195580"/>
                    <a:pt x="6423" y="166370"/>
                    <a:pt x="8963" y="178435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2937533" y="3823723"/>
            <a:ext cx="331471" cy="219711"/>
            <a:chOff x="20374" y="4335"/>
            <a:chExt cx="522" cy="346"/>
          </a:xfrm>
        </p:grpSpPr>
        <p:pic>
          <p:nvPicPr>
            <p:cNvPr id="27" name="图片 26" descr="图片11 - 副本"/>
            <p:cNvPicPr/>
            <p:nvPr/>
          </p:nvPicPr>
          <p:blipFill>
            <a:blip r:embed="rId27"/>
            <a:stretch>
              <a:fillRect/>
            </a:stretch>
          </p:blipFill>
          <p:spPr>
            <a:xfrm>
              <a:off x="20374" y="4335"/>
              <a:ext cx="522" cy="346"/>
            </a:xfrm>
            <a:prstGeom prst="rect">
              <a:avLst/>
            </a:prstGeom>
          </p:spPr>
        </p:pic>
        <p:sp>
          <p:nvSpPr>
            <p:cNvPr id="34" name="任意多边形 33"/>
            <p:cNvSpPr/>
            <p:nvPr/>
          </p:nvSpPr>
          <p:spPr>
            <a:xfrm>
              <a:off x="20405" y="4335"/>
              <a:ext cx="471" cy="323"/>
            </a:xfrm>
            <a:custGeom>
              <a:avLst/>
              <a:gdLst>
                <a:gd name="connisteX0" fmla="*/ 10938 w 308834"/>
                <a:gd name="connsiteY0" fmla="*/ 175949 h 219694"/>
                <a:gd name="connisteX1" fmla="*/ 75073 w 308834"/>
                <a:gd name="connsiteY1" fmla="*/ 214049 h 219694"/>
                <a:gd name="connisteX2" fmla="*/ 139843 w 308834"/>
                <a:gd name="connsiteY2" fmla="*/ 214049 h 219694"/>
                <a:gd name="connisteX3" fmla="*/ 203978 w 308834"/>
                <a:gd name="connsiteY3" fmla="*/ 214049 h 219694"/>
                <a:gd name="connisteX4" fmla="*/ 270653 w 308834"/>
                <a:gd name="connsiteY4" fmla="*/ 214049 h 219694"/>
                <a:gd name="connisteX5" fmla="*/ 303673 w 308834"/>
                <a:gd name="connsiteY5" fmla="*/ 149914 h 219694"/>
                <a:gd name="connisteX6" fmla="*/ 299228 w 308834"/>
                <a:gd name="connsiteY6" fmla="*/ 85779 h 219694"/>
                <a:gd name="connisteX7" fmla="*/ 232553 w 308834"/>
                <a:gd name="connsiteY7" fmla="*/ 26089 h 219694"/>
                <a:gd name="connisteX8" fmla="*/ 168418 w 308834"/>
                <a:gd name="connsiteY8" fmla="*/ 12119 h 219694"/>
                <a:gd name="connisteX9" fmla="*/ 103648 w 308834"/>
                <a:gd name="connsiteY9" fmla="*/ 9579 h 219694"/>
                <a:gd name="connisteX10" fmla="*/ 39513 w 308834"/>
                <a:gd name="connsiteY10" fmla="*/ 4499 h 219694"/>
                <a:gd name="connisteX11" fmla="*/ 1413 w 308834"/>
                <a:gd name="connsiteY11" fmla="*/ 69269 h 219694"/>
                <a:gd name="connisteX12" fmla="*/ 10938 w 308834"/>
                <a:gd name="connsiteY12" fmla="*/ 133404 h 219694"/>
                <a:gd name="connisteX13" fmla="*/ 10938 w 308834"/>
                <a:gd name="connsiteY13" fmla="*/ 175949 h 21969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</a:cxnLst>
              <a:rect l="l" t="t" r="r" b="b"/>
              <a:pathLst>
                <a:path w="308835" h="219694">
                  <a:moveTo>
                    <a:pt x="10939" y="175950"/>
                  </a:moveTo>
                  <a:cubicBezTo>
                    <a:pt x="23639" y="191825"/>
                    <a:pt x="49039" y="206430"/>
                    <a:pt x="75074" y="214050"/>
                  </a:cubicBezTo>
                  <a:cubicBezTo>
                    <a:pt x="101109" y="221670"/>
                    <a:pt x="113809" y="214050"/>
                    <a:pt x="139844" y="214050"/>
                  </a:cubicBezTo>
                  <a:cubicBezTo>
                    <a:pt x="165879" y="214050"/>
                    <a:pt x="177944" y="214050"/>
                    <a:pt x="203979" y="214050"/>
                  </a:cubicBezTo>
                  <a:cubicBezTo>
                    <a:pt x="230014" y="214050"/>
                    <a:pt x="250969" y="226750"/>
                    <a:pt x="270654" y="214050"/>
                  </a:cubicBezTo>
                  <a:cubicBezTo>
                    <a:pt x="290339" y="201350"/>
                    <a:pt x="297959" y="175315"/>
                    <a:pt x="303674" y="149915"/>
                  </a:cubicBezTo>
                  <a:cubicBezTo>
                    <a:pt x="309389" y="124515"/>
                    <a:pt x="313199" y="110545"/>
                    <a:pt x="299229" y="85780"/>
                  </a:cubicBezTo>
                  <a:cubicBezTo>
                    <a:pt x="285259" y="61015"/>
                    <a:pt x="258589" y="40695"/>
                    <a:pt x="232554" y="26090"/>
                  </a:cubicBezTo>
                  <a:cubicBezTo>
                    <a:pt x="206519" y="11485"/>
                    <a:pt x="194454" y="15295"/>
                    <a:pt x="168419" y="12120"/>
                  </a:cubicBezTo>
                  <a:cubicBezTo>
                    <a:pt x="142384" y="8945"/>
                    <a:pt x="129684" y="10850"/>
                    <a:pt x="103649" y="9580"/>
                  </a:cubicBezTo>
                  <a:cubicBezTo>
                    <a:pt x="77614" y="8310"/>
                    <a:pt x="59834" y="-7565"/>
                    <a:pt x="39514" y="4500"/>
                  </a:cubicBezTo>
                  <a:cubicBezTo>
                    <a:pt x="19194" y="16565"/>
                    <a:pt x="7129" y="43235"/>
                    <a:pt x="1414" y="69270"/>
                  </a:cubicBezTo>
                  <a:cubicBezTo>
                    <a:pt x="-4301" y="95305"/>
                    <a:pt x="9034" y="111815"/>
                    <a:pt x="10939" y="133405"/>
                  </a:cubicBezTo>
                  <a:cubicBezTo>
                    <a:pt x="12844" y="154995"/>
                    <a:pt x="-1761" y="160075"/>
                    <a:pt x="10939" y="175950"/>
                  </a:cubicBezTo>
                  <a:close/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2937533" y="4179959"/>
            <a:ext cx="331471" cy="219711"/>
            <a:chOff x="20374" y="4896"/>
            <a:chExt cx="522" cy="346"/>
          </a:xfrm>
        </p:grpSpPr>
        <p:pic>
          <p:nvPicPr>
            <p:cNvPr id="29" name="图片 28" descr="图片7 - 副本"/>
            <p:cNvPicPr/>
            <p:nvPr/>
          </p:nvPicPr>
          <p:blipFill>
            <a:blip r:embed="rId28"/>
            <a:stretch>
              <a:fillRect/>
            </a:stretch>
          </p:blipFill>
          <p:spPr>
            <a:xfrm>
              <a:off x="20374" y="4896"/>
              <a:ext cx="522" cy="346"/>
            </a:xfrm>
            <a:prstGeom prst="rect">
              <a:avLst/>
            </a:prstGeom>
          </p:spPr>
        </p:pic>
        <p:sp>
          <p:nvSpPr>
            <p:cNvPr id="36" name="任意多边形 35"/>
            <p:cNvSpPr/>
            <p:nvPr/>
          </p:nvSpPr>
          <p:spPr>
            <a:xfrm>
              <a:off x="20401" y="4918"/>
              <a:ext cx="438" cy="290"/>
            </a:xfrm>
            <a:custGeom>
              <a:avLst/>
              <a:gdLst>
                <a:gd name="connisteX0" fmla="*/ 6363 w 277830"/>
                <a:gd name="connsiteY0" fmla="*/ 90205 h 200362"/>
                <a:gd name="connisteX1" fmla="*/ 70498 w 277830"/>
                <a:gd name="connsiteY1" fmla="*/ 40675 h 200362"/>
                <a:gd name="connisteX2" fmla="*/ 134633 w 277830"/>
                <a:gd name="connsiteY2" fmla="*/ 12100 h 200362"/>
                <a:gd name="connisteX3" fmla="*/ 199403 w 277830"/>
                <a:gd name="connsiteY3" fmla="*/ 4480 h 200362"/>
                <a:gd name="connisteX4" fmla="*/ 263538 w 277830"/>
                <a:gd name="connsiteY4" fmla="*/ 7020 h 200362"/>
                <a:gd name="connisteX5" fmla="*/ 277508 w 277830"/>
                <a:gd name="connsiteY5" fmla="*/ 71155 h 200362"/>
                <a:gd name="connisteX6" fmla="*/ 260998 w 277830"/>
                <a:gd name="connsiteY6" fmla="*/ 135925 h 200362"/>
                <a:gd name="connisteX7" fmla="*/ 196863 w 277830"/>
                <a:gd name="connsiteY7" fmla="*/ 156880 h 200362"/>
                <a:gd name="connisteX8" fmla="*/ 132728 w 277830"/>
                <a:gd name="connsiteY8" fmla="*/ 193075 h 200362"/>
                <a:gd name="connisteX9" fmla="*/ 67958 w 277830"/>
                <a:gd name="connsiteY9" fmla="*/ 194980 h 200362"/>
                <a:gd name="connisteX10" fmla="*/ 3823 w 277830"/>
                <a:gd name="connsiteY10" fmla="*/ 149895 h 200362"/>
                <a:gd name="connisteX11" fmla="*/ 10808 w 277830"/>
                <a:gd name="connsiteY11" fmla="*/ 85760 h 200362"/>
                <a:gd name="connisteX12" fmla="*/ 6363 w 277830"/>
                <a:gd name="connsiteY12" fmla="*/ 90205 h 20036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</a:cxnLst>
              <a:rect l="l" t="t" r="r" b="b"/>
              <a:pathLst>
                <a:path w="277831" h="200363">
                  <a:moveTo>
                    <a:pt x="6363" y="90206"/>
                  </a:moveTo>
                  <a:cubicBezTo>
                    <a:pt x="18428" y="81316"/>
                    <a:pt x="45098" y="56551"/>
                    <a:pt x="70498" y="40676"/>
                  </a:cubicBezTo>
                  <a:cubicBezTo>
                    <a:pt x="95898" y="24801"/>
                    <a:pt x="108598" y="19086"/>
                    <a:pt x="134633" y="12101"/>
                  </a:cubicBezTo>
                  <a:cubicBezTo>
                    <a:pt x="160668" y="5116"/>
                    <a:pt x="173368" y="5751"/>
                    <a:pt x="199403" y="4481"/>
                  </a:cubicBezTo>
                  <a:cubicBezTo>
                    <a:pt x="225438" y="3211"/>
                    <a:pt x="247663" y="-6314"/>
                    <a:pt x="263538" y="7021"/>
                  </a:cubicBezTo>
                  <a:cubicBezTo>
                    <a:pt x="279413" y="20356"/>
                    <a:pt x="278143" y="45121"/>
                    <a:pt x="277508" y="71156"/>
                  </a:cubicBezTo>
                  <a:cubicBezTo>
                    <a:pt x="276873" y="97191"/>
                    <a:pt x="276873" y="118781"/>
                    <a:pt x="260998" y="135926"/>
                  </a:cubicBezTo>
                  <a:cubicBezTo>
                    <a:pt x="245123" y="153071"/>
                    <a:pt x="222263" y="145451"/>
                    <a:pt x="196863" y="156881"/>
                  </a:cubicBezTo>
                  <a:cubicBezTo>
                    <a:pt x="171463" y="168311"/>
                    <a:pt x="158763" y="185456"/>
                    <a:pt x="132728" y="193076"/>
                  </a:cubicBezTo>
                  <a:cubicBezTo>
                    <a:pt x="106693" y="200696"/>
                    <a:pt x="93993" y="203871"/>
                    <a:pt x="67958" y="194981"/>
                  </a:cubicBezTo>
                  <a:cubicBezTo>
                    <a:pt x="41923" y="186091"/>
                    <a:pt x="15253" y="171486"/>
                    <a:pt x="3823" y="149896"/>
                  </a:cubicBezTo>
                  <a:cubicBezTo>
                    <a:pt x="-7607" y="128306"/>
                    <a:pt x="10173" y="97826"/>
                    <a:pt x="10808" y="85761"/>
                  </a:cubicBezTo>
                  <a:cubicBezTo>
                    <a:pt x="11443" y="73696"/>
                    <a:pt x="-5702" y="99096"/>
                    <a:pt x="6363" y="90206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2937533" y="4534290"/>
            <a:ext cx="331471" cy="219711"/>
            <a:chOff x="20374" y="5454"/>
            <a:chExt cx="522" cy="346"/>
          </a:xfrm>
        </p:grpSpPr>
        <p:pic>
          <p:nvPicPr>
            <p:cNvPr id="30" name="图片 29" descr="图片8 - 副本"/>
            <p:cNvPicPr/>
            <p:nvPr/>
          </p:nvPicPr>
          <p:blipFill>
            <a:blip r:embed="rId29"/>
            <a:stretch>
              <a:fillRect/>
            </a:stretch>
          </p:blipFill>
          <p:spPr>
            <a:xfrm>
              <a:off x="20374" y="5454"/>
              <a:ext cx="522" cy="346"/>
            </a:xfrm>
            <a:prstGeom prst="rect">
              <a:avLst/>
            </a:prstGeom>
          </p:spPr>
        </p:pic>
        <p:sp>
          <p:nvSpPr>
            <p:cNvPr id="38" name="任意多边形 37"/>
            <p:cNvSpPr/>
            <p:nvPr/>
          </p:nvSpPr>
          <p:spPr>
            <a:xfrm>
              <a:off x="20374" y="5465"/>
              <a:ext cx="523" cy="309"/>
            </a:xfrm>
            <a:custGeom>
              <a:avLst/>
              <a:gdLst>
                <a:gd name="connisteX0" fmla="*/ 6630 w 339327"/>
                <a:gd name="connsiteY0" fmla="*/ 64592 h 196408"/>
                <a:gd name="connisteX1" fmla="*/ 71400 w 339327"/>
                <a:gd name="connsiteY1" fmla="*/ 2362 h 196408"/>
                <a:gd name="connisteX2" fmla="*/ 135535 w 339327"/>
                <a:gd name="connsiteY2" fmla="*/ 16967 h 196408"/>
                <a:gd name="connisteX3" fmla="*/ 199670 w 339327"/>
                <a:gd name="connsiteY3" fmla="*/ 11887 h 196408"/>
                <a:gd name="connisteX4" fmla="*/ 263805 w 339327"/>
                <a:gd name="connsiteY4" fmla="*/ 47447 h 196408"/>
                <a:gd name="connisteX5" fmla="*/ 328575 w 339327"/>
                <a:gd name="connsiteY5" fmla="*/ 97612 h 196408"/>
                <a:gd name="connisteX6" fmla="*/ 330480 w 339327"/>
                <a:gd name="connsiteY6" fmla="*/ 161747 h 196408"/>
                <a:gd name="connisteX7" fmla="*/ 266345 w 339327"/>
                <a:gd name="connsiteY7" fmla="*/ 195402 h 196408"/>
                <a:gd name="connisteX8" fmla="*/ 202210 w 339327"/>
                <a:gd name="connsiteY8" fmla="*/ 183337 h 196408"/>
                <a:gd name="connisteX9" fmla="*/ 138075 w 339327"/>
                <a:gd name="connsiteY9" fmla="*/ 171272 h 196408"/>
                <a:gd name="connisteX10" fmla="*/ 73305 w 339327"/>
                <a:gd name="connsiteY10" fmla="*/ 171272 h 196408"/>
                <a:gd name="connisteX11" fmla="*/ 9170 w 339327"/>
                <a:gd name="connsiteY11" fmla="*/ 145237 h 196408"/>
                <a:gd name="connisteX12" fmla="*/ 4725 w 339327"/>
                <a:gd name="connsiteY12" fmla="*/ 81102 h 196408"/>
                <a:gd name="connisteX13" fmla="*/ 6630 w 339327"/>
                <a:gd name="connsiteY13" fmla="*/ 64592 h 19640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</a:cxnLst>
              <a:rect l="l" t="t" r="r" b="b"/>
              <a:pathLst>
                <a:path w="339327" h="196408">
                  <a:moveTo>
                    <a:pt x="6631" y="64593"/>
                  </a:moveTo>
                  <a:cubicBezTo>
                    <a:pt x="19966" y="48718"/>
                    <a:pt x="45366" y="11888"/>
                    <a:pt x="71401" y="2363"/>
                  </a:cubicBezTo>
                  <a:cubicBezTo>
                    <a:pt x="97436" y="-7162"/>
                    <a:pt x="110136" y="15063"/>
                    <a:pt x="135536" y="16968"/>
                  </a:cubicBezTo>
                  <a:cubicBezTo>
                    <a:pt x="160936" y="18873"/>
                    <a:pt x="174271" y="5538"/>
                    <a:pt x="199671" y="11888"/>
                  </a:cubicBezTo>
                  <a:cubicBezTo>
                    <a:pt x="225071" y="18238"/>
                    <a:pt x="237771" y="30303"/>
                    <a:pt x="263806" y="47448"/>
                  </a:cubicBezTo>
                  <a:cubicBezTo>
                    <a:pt x="289841" y="64593"/>
                    <a:pt x="315241" y="74753"/>
                    <a:pt x="328576" y="97613"/>
                  </a:cubicBezTo>
                  <a:cubicBezTo>
                    <a:pt x="341911" y="120473"/>
                    <a:pt x="343181" y="142063"/>
                    <a:pt x="330481" y="161748"/>
                  </a:cubicBezTo>
                  <a:cubicBezTo>
                    <a:pt x="317781" y="181433"/>
                    <a:pt x="291746" y="190958"/>
                    <a:pt x="266346" y="195403"/>
                  </a:cubicBezTo>
                  <a:cubicBezTo>
                    <a:pt x="240946" y="199848"/>
                    <a:pt x="227611" y="188418"/>
                    <a:pt x="202211" y="183338"/>
                  </a:cubicBezTo>
                  <a:cubicBezTo>
                    <a:pt x="176811" y="178258"/>
                    <a:pt x="164111" y="173813"/>
                    <a:pt x="138076" y="171273"/>
                  </a:cubicBezTo>
                  <a:cubicBezTo>
                    <a:pt x="112041" y="168733"/>
                    <a:pt x="99341" y="176353"/>
                    <a:pt x="73306" y="171273"/>
                  </a:cubicBezTo>
                  <a:cubicBezTo>
                    <a:pt x="47271" y="166193"/>
                    <a:pt x="23141" y="163018"/>
                    <a:pt x="9171" y="145238"/>
                  </a:cubicBezTo>
                  <a:cubicBezTo>
                    <a:pt x="-4799" y="127458"/>
                    <a:pt x="5361" y="96978"/>
                    <a:pt x="4726" y="81103"/>
                  </a:cubicBezTo>
                  <a:cubicBezTo>
                    <a:pt x="4091" y="65228"/>
                    <a:pt x="-6704" y="80468"/>
                    <a:pt x="6631" y="64593"/>
                  </a:cubicBezTo>
                  <a:close/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2937533" y="4860681"/>
            <a:ext cx="331471" cy="219711"/>
            <a:chOff x="20374" y="5968"/>
            <a:chExt cx="522" cy="346"/>
          </a:xfrm>
        </p:grpSpPr>
        <p:pic>
          <p:nvPicPr>
            <p:cNvPr id="28" name="图片 27" descr="图片2 - 副本"/>
            <p:cNvPicPr/>
            <p:nvPr/>
          </p:nvPicPr>
          <p:blipFill>
            <a:blip r:embed="rId30"/>
            <a:stretch>
              <a:fillRect/>
            </a:stretch>
          </p:blipFill>
          <p:spPr>
            <a:xfrm>
              <a:off x="20374" y="5968"/>
              <a:ext cx="522" cy="346"/>
            </a:xfrm>
            <a:prstGeom prst="rect">
              <a:avLst/>
            </a:prstGeom>
          </p:spPr>
        </p:pic>
        <p:sp>
          <p:nvSpPr>
            <p:cNvPr id="39" name="任意多边形 38"/>
            <p:cNvSpPr/>
            <p:nvPr/>
          </p:nvSpPr>
          <p:spPr>
            <a:xfrm>
              <a:off x="20431" y="5976"/>
              <a:ext cx="425" cy="321"/>
            </a:xfrm>
            <a:custGeom>
              <a:avLst/>
              <a:gdLst>
                <a:gd name="connisteX0" fmla="*/ 105122 w 273543"/>
                <a:gd name="connsiteY0" fmla="*/ 14697 h 204000"/>
                <a:gd name="connisteX1" fmla="*/ 38447 w 273543"/>
                <a:gd name="connsiteY1" fmla="*/ 55337 h 204000"/>
                <a:gd name="connisteX2" fmla="*/ 7332 w 273543"/>
                <a:gd name="connsiteY2" fmla="*/ 119472 h 204000"/>
                <a:gd name="connisteX3" fmla="*/ 7332 w 273543"/>
                <a:gd name="connsiteY3" fmla="*/ 184242 h 204000"/>
                <a:gd name="connisteX4" fmla="*/ 71467 w 273543"/>
                <a:gd name="connsiteY4" fmla="*/ 193767 h 204000"/>
                <a:gd name="connisteX5" fmla="*/ 138142 w 273543"/>
                <a:gd name="connsiteY5" fmla="*/ 193767 h 204000"/>
                <a:gd name="connisteX6" fmla="*/ 202912 w 273543"/>
                <a:gd name="connsiteY6" fmla="*/ 198212 h 204000"/>
                <a:gd name="connisteX7" fmla="*/ 267047 w 273543"/>
                <a:gd name="connsiteY7" fmla="*/ 198212 h 204000"/>
                <a:gd name="connisteX8" fmla="*/ 269587 w 273543"/>
                <a:gd name="connsiteY8" fmla="*/ 134077 h 204000"/>
                <a:gd name="connisteX9" fmla="*/ 269587 w 273543"/>
                <a:gd name="connsiteY9" fmla="*/ 69942 h 204000"/>
                <a:gd name="connisteX10" fmla="*/ 267047 w 273543"/>
                <a:gd name="connsiteY10" fmla="*/ 5172 h 204000"/>
                <a:gd name="connisteX11" fmla="*/ 202912 w 273543"/>
                <a:gd name="connsiteY11" fmla="*/ 7712 h 204000"/>
                <a:gd name="connisteX12" fmla="*/ 138142 w 273543"/>
                <a:gd name="connsiteY12" fmla="*/ 7712 h 204000"/>
                <a:gd name="connisteX13" fmla="*/ 74007 w 273543"/>
                <a:gd name="connsiteY13" fmla="*/ 38827 h 204000"/>
                <a:gd name="connisteX14" fmla="*/ 105122 w 273543"/>
                <a:gd name="connsiteY14" fmla="*/ 14697 h 204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</a:cxnLst>
              <a:rect l="l" t="t" r="r" b="b"/>
              <a:pathLst>
                <a:path w="273544" h="204000">
                  <a:moveTo>
                    <a:pt x="105122" y="14697"/>
                  </a:moveTo>
                  <a:cubicBezTo>
                    <a:pt x="98137" y="17872"/>
                    <a:pt x="58132" y="34382"/>
                    <a:pt x="38447" y="55337"/>
                  </a:cubicBezTo>
                  <a:cubicBezTo>
                    <a:pt x="18762" y="76292"/>
                    <a:pt x="13682" y="93437"/>
                    <a:pt x="7332" y="119472"/>
                  </a:cubicBezTo>
                  <a:cubicBezTo>
                    <a:pt x="982" y="145507"/>
                    <a:pt x="-5368" y="169637"/>
                    <a:pt x="7332" y="184242"/>
                  </a:cubicBezTo>
                  <a:cubicBezTo>
                    <a:pt x="20032" y="198847"/>
                    <a:pt x="45432" y="191862"/>
                    <a:pt x="71467" y="193767"/>
                  </a:cubicBezTo>
                  <a:cubicBezTo>
                    <a:pt x="97502" y="195672"/>
                    <a:pt x="112107" y="193132"/>
                    <a:pt x="138142" y="193767"/>
                  </a:cubicBezTo>
                  <a:cubicBezTo>
                    <a:pt x="164177" y="194402"/>
                    <a:pt x="176877" y="197577"/>
                    <a:pt x="202912" y="198212"/>
                  </a:cubicBezTo>
                  <a:cubicBezTo>
                    <a:pt x="228947" y="198847"/>
                    <a:pt x="253712" y="210912"/>
                    <a:pt x="267047" y="198212"/>
                  </a:cubicBezTo>
                  <a:cubicBezTo>
                    <a:pt x="280382" y="185512"/>
                    <a:pt x="268952" y="159477"/>
                    <a:pt x="269587" y="134077"/>
                  </a:cubicBezTo>
                  <a:cubicBezTo>
                    <a:pt x="270222" y="108677"/>
                    <a:pt x="270222" y="95977"/>
                    <a:pt x="269587" y="69942"/>
                  </a:cubicBezTo>
                  <a:cubicBezTo>
                    <a:pt x="268952" y="43907"/>
                    <a:pt x="280382" y="17872"/>
                    <a:pt x="267047" y="5172"/>
                  </a:cubicBezTo>
                  <a:cubicBezTo>
                    <a:pt x="253712" y="-7528"/>
                    <a:pt x="228947" y="7077"/>
                    <a:pt x="202912" y="7712"/>
                  </a:cubicBezTo>
                  <a:cubicBezTo>
                    <a:pt x="176877" y="8347"/>
                    <a:pt x="164177" y="1362"/>
                    <a:pt x="138142" y="7712"/>
                  </a:cubicBezTo>
                  <a:cubicBezTo>
                    <a:pt x="112107" y="14062"/>
                    <a:pt x="80357" y="37557"/>
                    <a:pt x="74007" y="38827"/>
                  </a:cubicBezTo>
                  <a:cubicBezTo>
                    <a:pt x="67657" y="40097"/>
                    <a:pt x="112107" y="11522"/>
                    <a:pt x="105122" y="14697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2936898" y="5210567"/>
            <a:ext cx="334011" cy="241936"/>
            <a:chOff x="20373" y="6519"/>
            <a:chExt cx="526" cy="381"/>
          </a:xfrm>
        </p:grpSpPr>
        <p:pic>
          <p:nvPicPr>
            <p:cNvPr id="31" name="图片 30" descr="图片9 - 副本"/>
            <p:cNvPicPr/>
            <p:nvPr/>
          </p:nvPicPr>
          <p:blipFill>
            <a:blip r:embed="rId31"/>
            <a:stretch>
              <a:fillRect/>
            </a:stretch>
          </p:blipFill>
          <p:spPr>
            <a:xfrm>
              <a:off x="20374" y="6519"/>
              <a:ext cx="522" cy="346"/>
            </a:xfrm>
            <a:prstGeom prst="rect">
              <a:avLst/>
            </a:prstGeom>
          </p:spPr>
        </p:pic>
        <p:sp>
          <p:nvSpPr>
            <p:cNvPr id="41" name="任意多边形 40"/>
            <p:cNvSpPr/>
            <p:nvPr/>
          </p:nvSpPr>
          <p:spPr>
            <a:xfrm>
              <a:off x="20373" y="6528"/>
              <a:ext cx="526" cy="372"/>
            </a:xfrm>
            <a:custGeom>
              <a:avLst/>
              <a:gdLst>
                <a:gd name="connisteX0" fmla="*/ 7467 w 334039"/>
                <a:gd name="connsiteY0" fmla="*/ 2976 h 233120"/>
                <a:gd name="connisteX1" fmla="*/ 71602 w 334039"/>
                <a:gd name="connsiteY1" fmla="*/ 2976 h 233120"/>
                <a:gd name="connisteX2" fmla="*/ 135737 w 334039"/>
                <a:gd name="connsiteY2" fmla="*/ 26471 h 233120"/>
                <a:gd name="connisteX3" fmla="*/ 199872 w 334039"/>
                <a:gd name="connsiteY3" fmla="*/ 55046 h 233120"/>
                <a:gd name="connisteX4" fmla="*/ 264642 w 334039"/>
                <a:gd name="connsiteY4" fmla="*/ 102671 h 233120"/>
                <a:gd name="connisteX5" fmla="*/ 312267 w 334039"/>
                <a:gd name="connsiteY5" fmla="*/ 166806 h 233120"/>
                <a:gd name="connisteX6" fmla="*/ 331317 w 334039"/>
                <a:gd name="connsiteY6" fmla="*/ 231576 h 233120"/>
                <a:gd name="connisteX7" fmla="*/ 266547 w 334039"/>
                <a:gd name="connsiteY7" fmla="*/ 207446 h 233120"/>
                <a:gd name="connisteX8" fmla="*/ 202412 w 334039"/>
                <a:gd name="connsiteY8" fmla="*/ 207446 h 233120"/>
                <a:gd name="connisteX9" fmla="*/ 138277 w 334039"/>
                <a:gd name="connsiteY9" fmla="*/ 207446 h 233120"/>
                <a:gd name="connisteX10" fmla="*/ 74142 w 334039"/>
                <a:gd name="connsiteY10" fmla="*/ 207446 h 233120"/>
                <a:gd name="connisteX11" fmla="*/ 9372 w 334039"/>
                <a:gd name="connsiteY11" fmla="*/ 200461 h 233120"/>
                <a:gd name="connisteX12" fmla="*/ 4927 w 334039"/>
                <a:gd name="connsiteY12" fmla="*/ 136326 h 233120"/>
                <a:gd name="connisteX13" fmla="*/ 2387 w 334039"/>
                <a:gd name="connsiteY13" fmla="*/ 71556 h 233120"/>
                <a:gd name="connisteX14" fmla="*/ 2387 w 334039"/>
                <a:gd name="connsiteY14" fmla="*/ 7421 h 233120"/>
                <a:gd name="connisteX15" fmla="*/ 7467 w 334039"/>
                <a:gd name="connsiteY15" fmla="*/ 2976 h 2331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</a:cxnLst>
              <a:rect l="l" t="t" r="r" b="b"/>
              <a:pathLst>
                <a:path w="334039" h="233120">
                  <a:moveTo>
                    <a:pt x="7467" y="2977"/>
                  </a:moveTo>
                  <a:cubicBezTo>
                    <a:pt x="21437" y="2342"/>
                    <a:pt x="46202" y="-1468"/>
                    <a:pt x="71602" y="2977"/>
                  </a:cubicBezTo>
                  <a:cubicBezTo>
                    <a:pt x="97002" y="7422"/>
                    <a:pt x="110337" y="16312"/>
                    <a:pt x="135737" y="26472"/>
                  </a:cubicBezTo>
                  <a:cubicBezTo>
                    <a:pt x="161137" y="36632"/>
                    <a:pt x="173837" y="39807"/>
                    <a:pt x="199872" y="55047"/>
                  </a:cubicBezTo>
                  <a:cubicBezTo>
                    <a:pt x="225907" y="70287"/>
                    <a:pt x="242417" y="80447"/>
                    <a:pt x="264642" y="102672"/>
                  </a:cubicBezTo>
                  <a:cubicBezTo>
                    <a:pt x="286867" y="124897"/>
                    <a:pt x="298932" y="140772"/>
                    <a:pt x="312267" y="166807"/>
                  </a:cubicBezTo>
                  <a:cubicBezTo>
                    <a:pt x="325602" y="192842"/>
                    <a:pt x="340207" y="223322"/>
                    <a:pt x="331317" y="231577"/>
                  </a:cubicBezTo>
                  <a:cubicBezTo>
                    <a:pt x="322427" y="239832"/>
                    <a:pt x="292582" y="212527"/>
                    <a:pt x="266547" y="207447"/>
                  </a:cubicBezTo>
                  <a:cubicBezTo>
                    <a:pt x="240512" y="202367"/>
                    <a:pt x="227812" y="207447"/>
                    <a:pt x="202412" y="207447"/>
                  </a:cubicBezTo>
                  <a:cubicBezTo>
                    <a:pt x="177012" y="207447"/>
                    <a:pt x="163677" y="207447"/>
                    <a:pt x="138277" y="207447"/>
                  </a:cubicBezTo>
                  <a:cubicBezTo>
                    <a:pt x="112877" y="207447"/>
                    <a:pt x="100177" y="208717"/>
                    <a:pt x="74142" y="207447"/>
                  </a:cubicBezTo>
                  <a:cubicBezTo>
                    <a:pt x="48107" y="206177"/>
                    <a:pt x="23342" y="214432"/>
                    <a:pt x="9372" y="200462"/>
                  </a:cubicBezTo>
                  <a:cubicBezTo>
                    <a:pt x="-4598" y="186492"/>
                    <a:pt x="6197" y="162362"/>
                    <a:pt x="4927" y="136327"/>
                  </a:cubicBezTo>
                  <a:cubicBezTo>
                    <a:pt x="3657" y="110292"/>
                    <a:pt x="3022" y="97592"/>
                    <a:pt x="2387" y="71557"/>
                  </a:cubicBezTo>
                  <a:cubicBezTo>
                    <a:pt x="1752" y="45522"/>
                    <a:pt x="1117" y="21392"/>
                    <a:pt x="2387" y="7422"/>
                  </a:cubicBezTo>
                  <a:cubicBezTo>
                    <a:pt x="3657" y="-6548"/>
                    <a:pt x="-6503" y="3612"/>
                    <a:pt x="7467" y="2977"/>
                  </a:cubicBezTo>
                  <a:close/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2" name="矩形 41"/>
          <p:cNvSpPr/>
          <p:nvPr/>
        </p:nvSpPr>
        <p:spPr>
          <a:xfrm>
            <a:off x="13082313" y="5433453"/>
            <a:ext cx="323851" cy="75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12937533" y="5557279"/>
            <a:ext cx="331471" cy="219711"/>
            <a:chOff x="20374" y="7065"/>
            <a:chExt cx="522" cy="346"/>
          </a:xfrm>
        </p:grpSpPr>
        <p:pic>
          <p:nvPicPr>
            <p:cNvPr id="32" name="图片 31" descr="图片10 - 副本"/>
            <p:cNvPicPr/>
            <p:nvPr/>
          </p:nvPicPr>
          <p:blipFill>
            <a:blip r:embed="rId32"/>
            <a:stretch>
              <a:fillRect/>
            </a:stretch>
          </p:blipFill>
          <p:spPr>
            <a:xfrm>
              <a:off x="20374" y="7065"/>
              <a:ext cx="522" cy="346"/>
            </a:xfrm>
            <a:prstGeom prst="rect">
              <a:avLst/>
            </a:prstGeom>
          </p:spPr>
        </p:pic>
        <p:sp>
          <p:nvSpPr>
            <p:cNvPr id="43" name="任意多边形 42"/>
            <p:cNvSpPr/>
            <p:nvPr/>
          </p:nvSpPr>
          <p:spPr>
            <a:xfrm>
              <a:off x="20430" y="7091"/>
              <a:ext cx="437" cy="248"/>
            </a:xfrm>
            <a:custGeom>
              <a:avLst/>
              <a:gdLst>
                <a:gd name="connisteX0" fmla="*/ 1385 w 288320"/>
                <a:gd name="connsiteY0" fmla="*/ 57211 h 157402"/>
                <a:gd name="connisteX1" fmla="*/ 60440 w 288320"/>
                <a:gd name="connsiteY1" fmla="*/ 121981 h 157402"/>
                <a:gd name="connisteX2" fmla="*/ 125210 w 288320"/>
                <a:gd name="connsiteY2" fmla="*/ 155001 h 157402"/>
                <a:gd name="connisteX3" fmla="*/ 189345 w 288320"/>
                <a:gd name="connsiteY3" fmla="*/ 150556 h 157402"/>
                <a:gd name="connisteX4" fmla="*/ 253480 w 288320"/>
                <a:gd name="connsiteY4" fmla="*/ 133411 h 157402"/>
                <a:gd name="connisteX5" fmla="*/ 287135 w 288320"/>
                <a:gd name="connsiteY5" fmla="*/ 69276 h 157402"/>
                <a:gd name="connisteX6" fmla="*/ 222365 w 288320"/>
                <a:gd name="connsiteY6" fmla="*/ 7681 h 157402"/>
                <a:gd name="connisteX7" fmla="*/ 158230 w 288320"/>
                <a:gd name="connsiteY7" fmla="*/ 5141 h 157402"/>
                <a:gd name="connisteX8" fmla="*/ 94095 w 288320"/>
                <a:gd name="connsiteY8" fmla="*/ 61 h 157402"/>
                <a:gd name="connisteX9" fmla="*/ 29960 w 288320"/>
                <a:gd name="connsiteY9" fmla="*/ 9586 h 157402"/>
                <a:gd name="connisteX10" fmla="*/ 1385 w 288320"/>
                <a:gd name="connsiteY10" fmla="*/ 57211 h 15740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288320" h="157402">
                  <a:moveTo>
                    <a:pt x="1385" y="57212"/>
                  </a:moveTo>
                  <a:cubicBezTo>
                    <a:pt x="7735" y="79437"/>
                    <a:pt x="35675" y="102297"/>
                    <a:pt x="60440" y="121982"/>
                  </a:cubicBezTo>
                  <a:cubicBezTo>
                    <a:pt x="85205" y="141667"/>
                    <a:pt x="99175" y="149287"/>
                    <a:pt x="125210" y="155002"/>
                  </a:cubicBezTo>
                  <a:cubicBezTo>
                    <a:pt x="151245" y="160717"/>
                    <a:pt x="163945" y="155002"/>
                    <a:pt x="189345" y="150557"/>
                  </a:cubicBezTo>
                  <a:cubicBezTo>
                    <a:pt x="214745" y="146112"/>
                    <a:pt x="233795" y="149922"/>
                    <a:pt x="253480" y="133412"/>
                  </a:cubicBezTo>
                  <a:cubicBezTo>
                    <a:pt x="273165" y="116902"/>
                    <a:pt x="293485" y="94677"/>
                    <a:pt x="287135" y="69277"/>
                  </a:cubicBezTo>
                  <a:cubicBezTo>
                    <a:pt x="280785" y="43877"/>
                    <a:pt x="248400" y="20382"/>
                    <a:pt x="222365" y="7682"/>
                  </a:cubicBezTo>
                  <a:cubicBezTo>
                    <a:pt x="196330" y="-5018"/>
                    <a:pt x="183630" y="6412"/>
                    <a:pt x="158230" y="5142"/>
                  </a:cubicBezTo>
                  <a:cubicBezTo>
                    <a:pt x="132830" y="3872"/>
                    <a:pt x="119495" y="-573"/>
                    <a:pt x="94095" y="62"/>
                  </a:cubicBezTo>
                  <a:cubicBezTo>
                    <a:pt x="68695" y="697"/>
                    <a:pt x="48375" y="-1843"/>
                    <a:pt x="29960" y="9587"/>
                  </a:cubicBezTo>
                  <a:cubicBezTo>
                    <a:pt x="11545" y="21017"/>
                    <a:pt x="-4965" y="34987"/>
                    <a:pt x="1385" y="57212"/>
                  </a:cubicBezTo>
                  <a:close/>
                </a:path>
              </a:pathLst>
            </a:custGeom>
            <a:noFill/>
            <a:ln>
              <a:solidFill>
                <a:srgbClr val="1C7203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1457343" y="4195834"/>
            <a:ext cx="331201" cy="223201"/>
            <a:chOff x="13792" y="2880"/>
            <a:chExt cx="2023" cy="2222"/>
          </a:xfrm>
        </p:grpSpPr>
        <p:pic>
          <p:nvPicPr>
            <p:cNvPr id="50" name="图片 49" descr="_C9E6D0797C414246939A90FB57E7B8B9_13188385 - 副本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3805" y="2880"/>
              <a:ext cx="2010" cy="2220"/>
            </a:xfrm>
            <a:prstGeom prst="rect">
              <a:avLst/>
            </a:prstGeom>
          </p:spPr>
        </p:pic>
        <p:sp>
          <p:nvSpPr>
            <p:cNvPr id="51" name="任意多边形 50"/>
            <p:cNvSpPr/>
            <p:nvPr/>
          </p:nvSpPr>
          <p:spPr>
            <a:xfrm>
              <a:off x="13792" y="3564"/>
              <a:ext cx="1711" cy="1539"/>
            </a:xfrm>
            <a:custGeom>
              <a:avLst/>
              <a:gdLst>
                <a:gd name="connisteX0" fmla="*/ 53269 w 1086626"/>
                <a:gd name="connsiteY0" fmla="*/ 21590 h 977194"/>
                <a:gd name="connisteX1" fmla="*/ 117404 w 1086626"/>
                <a:gd name="connsiteY1" fmla="*/ 76200 h 977194"/>
                <a:gd name="connisteX2" fmla="*/ 181539 w 1086626"/>
                <a:gd name="connsiteY2" fmla="*/ 126365 h 977194"/>
                <a:gd name="connisteX3" fmla="*/ 246309 w 1086626"/>
                <a:gd name="connsiteY3" fmla="*/ 176530 h 977194"/>
                <a:gd name="connisteX4" fmla="*/ 310444 w 1086626"/>
                <a:gd name="connsiteY4" fmla="*/ 212090 h 977194"/>
                <a:gd name="connisteX5" fmla="*/ 374579 w 1086626"/>
                <a:gd name="connsiteY5" fmla="*/ 226060 h 977194"/>
                <a:gd name="connisteX6" fmla="*/ 441254 w 1086626"/>
                <a:gd name="connsiteY6" fmla="*/ 231140 h 977194"/>
                <a:gd name="connisteX7" fmla="*/ 505389 w 1086626"/>
                <a:gd name="connsiteY7" fmla="*/ 243205 h 977194"/>
                <a:gd name="connisteX8" fmla="*/ 572064 w 1086626"/>
                <a:gd name="connsiteY8" fmla="*/ 257175 h 977194"/>
                <a:gd name="connisteX9" fmla="*/ 638739 w 1086626"/>
                <a:gd name="connsiteY9" fmla="*/ 288290 h 977194"/>
                <a:gd name="connisteX10" fmla="*/ 703509 w 1086626"/>
                <a:gd name="connsiteY10" fmla="*/ 335915 h 977194"/>
                <a:gd name="connisteX11" fmla="*/ 767644 w 1086626"/>
                <a:gd name="connsiteY11" fmla="*/ 393065 h 977194"/>
                <a:gd name="connisteX12" fmla="*/ 831779 w 1086626"/>
                <a:gd name="connsiteY12" fmla="*/ 450215 h 977194"/>
                <a:gd name="connisteX13" fmla="*/ 895914 w 1086626"/>
                <a:gd name="connsiteY13" fmla="*/ 514350 h 977194"/>
                <a:gd name="connisteX14" fmla="*/ 936554 w 1086626"/>
                <a:gd name="connsiteY14" fmla="*/ 578485 h 977194"/>
                <a:gd name="connisteX15" fmla="*/ 977194 w 1086626"/>
                <a:gd name="connsiteY15" fmla="*/ 643255 h 977194"/>
                <a:gd name="connisteX16" fmla="*/ 1003229 w 1086626"/>
                <a:gd name="connsiteY16" fmla="*/ 709930 h 977194"/>
                <a:gd name="connisteX17" fmla="*/ 1027359 w 1086626"/>
                <a:gd name="connsiteY17" fmla="*/ 774065 h 977194"/>
                <a:gd name="connisteX18" fmla="*/ 1053394 w 1086626"/>
                <a:gd name="connsiteY18" fmla="*/ 838200 h 977194"/>
                <a:gd name="connisteX19" fmla="*/ 1065459 w 1086626"/>
                <a:gd name="connsiteY19" fmla="*/ 902335 h 977194"/>
                <a:gd name="connisteX20" fmla="*/ 1084509 w 1086626"/>
                <a:gd name="connsiteY20" fmla="*/ 967105 h 977194"/>
                <a:gd name="connisteX21" fmla="*/ 1019739 w 1086626"/>
                <a:gd name="connsiteY21" fmla="*/ 971550 h 977194"/>
                <a:gd name="connisteX22" fmla="*/ 955604 w 1086626"/>
                <a:gd name="connsiteY22" fmla="*/ 971550 h 977194"/>
                <a:gd name="connisteX23" fmla="*/ 891469 w 1086626"/>
                <a:gd name="connsiteY23" fmla="*/ 969010 h 977194"/>
                <a:gd name="connisteX24" fmla="*/ 827334 w 1086626"/>
                <a:gd name="connsiteY24" fmla="*/ 969010 h 977194"/>
                <a:gd name="connisteX25" fmla="*/ 762564 w 1086626"/>
                <a:gd name="connsiteY25" fmla="*/ 969010 h 977194"/>
                <a:gd name="connisteX26" fmla="*/ 698429 w 1086626"/>
                <a:gd name="connsiteY26" fmla="*/ 969010 h 977194"/>
                <a:gd name="connisteX27" fmla="*/ 634294 w 1086626"/>
                <a:gd name="connsiteY27" fmla="*/ 969010 h 977194"/>
                <a:gd name="connisteX28" fmla="*/ 570159 w 1086626"/>
                <a:gd name="connsiteY28" fmla="*/ 969010 h 977194"/>
                <a:gd name="connisteX29" fmla="*/ 505389 w 1086626"/>
                <a:gd name="connsiteY29" fmla="*/ 969010 h 977194"/>
                <a:gd name="connisteX30" fmla="*/ 441254 w 1086626"/>
                <a:gd name="connsiteY30" fmla="*/ 969010 h 977194"/>
                <a:gd name="connisteX31" fmla="*/ 377119 w 1086626"/>
                <a:gd name="connsiteY31" fmla="*/ 969010 h 977194"/>
                <a:gd name="connisteX32" fmla="*/ 312984 w 1086626"/>
                <a:gd name="connsiteY32" fmla="*/ 969010 h 977194"/>
                <a:gd name="connisteX33" fmla="*/ 248214 w 1086626"/>
                <a:gd name="connsiteY33" fmla="*/ 971550 h 977194"/>
                <a:gd name="connisteX34" fmla="*/ 181539 w 1086626"/>
                <a:gd name="connsiteY34" fmla="*/ 971550 h 977194"/>
                <a:gd name="connisteX35" fmla="*/ 117404 w 1086626"/>
                <a:gd name="connsiteY35" fmla="*/ 971550 h 977194"/>
                <a:gd name="connisteX36" fmla="*/ 53269 w 1086626"/>
                <a:gd name="connsiteY36" fmla="*/ 971550 h 977194"/>
                <a:gd name="connisteX37" fmla="*/ 5644 w 1086626"/>
                <a:gd name="connsiteY37" fmla="*/ 907415 h 977194"/>
                <a:gd name="connisteX38" fmla="*/ 5644 w 1086626"/>
                <a:gd name="connsiteY38" fmla="*/ 843280 h 977194"/>
                <a:gd name="connisteX39" fmla="*/ 564 w 1086626"/>
                <a:gd name="connsiteY39" fmla="*/ 778510 h 977194"/>
                <a:gd name="connisteX40" fmla="*/ 564 w 1086626"/>
                <a:gd name="connsiteY40" fmla="*/ 711835 h 977194"/>
                <a:gd name="connisteX41" fmla="*/ 564 w 1086626"/>
                <a:gd name="connsiteY41" fmla="*/ 645160 h 977194"/>
                <a:gd name="connisteX42" fmla="*/ 564 w 1086626"/>
                <a:gd name="connsiteY42" fmla="*/ 581025 h 977194"/>
                <a:gd name="connisteX43" fmla="*/ 564 w 1086626"/>
                <a:gd name="connsiteY43" fmla="*/ 516890 h 977194"/>
                <a:gd name="connisteX44" fmla="*/ 564 w 1086626"/>
                <a:gd name="connsiteY44" fmla="*/ 452755 h 977194"/>
                <a:gd name="connisteX45" fmla="*/ 3104 w 1086626"/>
                <a:gd name="connsiteY45" fmla="*/ 387985 h 977194"/>
                <a:gd name="connisteX46" fmla="*/ 10089 w 1086626"/>
                <a:gd name="connsiteY46" fmla="*/ 321310 h 977194"/>
                <a:gd name="connisteX47" fmla="*/ 10089 w 1086626"/>
                <a:gd name="connsiteY47" fmla="*/ 257175 h 977194"/>
                <a:gd name="connisteX48" fmla="*/ 17709 w 1086626"/>
                <a:gd name="connsiteY48" fmla="*/ 193040 h 977194"/>
                <a:gd name="connisteX49" fmla="*/ 24694 w 1086626"/>
                <a:gd name="connsiteY49" fmla="*/ 128905 h 977194"/>
                <a:gd name="connisteX50" fmla="*/ 34219 w 1086626"/>
                <a:gd name="connsiteY50" fmla="*/ 64135 h 977194"/>
                <a:gd name="connisteX51" fmla="*/ 24694 w 1086626"/>
                <a:gd name="connsiteY51" fmla="*/ 0 h 977194"/>
                <a:gd name="connisteX52" fmla="*/ 88829 w 1086626"/>
                <a:gd name="connsiteY52" fmla="*/ 64135 h 97719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</a:cxnLst>
              <a:rect l="l" t="t" r="r" b="b"/>
              <a:pathLst>
                <a:path w="1086626" h="977194">
                  <a:moveTo>
                    <a:pt x="53269" y="21590"/>
                  </a:moveTo>
                  <a:cubicBezTo>
                    <a:pt x="64699" y="31750"/>
                    <a:pt x="92004" y="55245"/>
                    <a:pt x="117404" y="76200"/>
                  </a:cubicBezTo>
                  <a:cubicBezTo>
                    <a:pt x="142804" y="97155"/>
                    <a:pt x="155504" y="106045"/>
                    <a:pt x="181539" y="126365"/>
                  </a:cubicBezTo>
                  <a:cubicBezTo>
                    <a:pt x="207574" y="146685"/>
                    <a:pt x="220274" y="159385"/>
                    <a:pt x="246309" y="176530"/>
                  </a:cubicBezTo>
                  <a:cubicBezTo>
                    <a:pt x="272344" y="193675"/>
                    <a:pt x="285044" y="201930"/>
                    <a:pt x="310444" y="212090"/>
                  </a:cubicBezTo>
                  <a:cubicBezTo>
                    <a:pt x="335844" y="222250"/>
                    <a:pt x="348544" y="222250"/>
                    <a:pt x="374579" y="226060"/>
                  </a:cubicBezTo>
                  <a:cubicBezTo>
                    <a:pt x="400614" y="229870"/>
                    <a:pt x="415219" y="227965"/>
                    <a:pt x="441254" y="231140"/>
                  </a:cubicBezTo>
                  <a:cubicBezTo>
                    <a:pt x="467289" y="234315"/>
                    <a:pt x="479354" y="238125"/>
                    <a:pt x="505389" y="243205"/>
                  </a:cubicBezTo>
                  <a:cubicBezTo>
                    <a:pt x="531424" y="248285"/>
                    <a:pt x="545394" y="248285"/>
                    <a:pt x="572064" y="257175"/>
                  </a:cubicBezTo>
                  <a:cubicBezTo>
                    <a:pt x="598734" y="266065"/>
                    <a:pt x="612704" y="272415"/>
                    <a:pt x="638739" y="288290"/>
                  </a:cubicBezTo>
                  <a:cubicBezTo>
                    <a:pt x="664774" y="304165"/>
                    <a:pt x="677474" y="314960"/>
                    <a:pt x="703509" y="335915"/>
                  </a:cubicBezTo>
                  <a:cubicBezTo>
                    <a:pt x="729544" y="356870"/>
                    <a:pt x="742244" y="370205"/>
                    <a:pt x="767644" y="393065"/>
                  </a:cubicBezTo>
                  <a:cubicBezTo>
                    <a:pt x="793044" y="415925"/>
                    <a:pt x="806379" y="426085"/>
                    <a:pt x="831779" y="450215"/>
                  </a:cubicBezTo>
                  <a:cubicBezTo>
                    <a:pt x="857179" y="474345"/>
                    <a:pt x="874959" y="488950"/>
                    <a:pt x="895914" y="514350"/>
                  </a:cubicBezTo>
                  <a:cubicBezTo>
                    <a:pt x="916869" y="539750"/>
                    <a:pt x="920044" y="552450"/>
                    <a:pt x="936554" y="578485"/>
                  </a:cubicBezTo>
                  <a:cubicBezTo>
                    <a:pt x="953064" y="604520"/>
                    <a:pt x="963859" y="617220"/>
                    <a:pt x="977194" y="643255"/>
                  </a:cubicBezTo>
                  <a:cubicBezTo>
                    <a:pt x="990529" y="669290"/>
                    <a:pt x="993069" y="683895"/>
                    <a:pt x="1003229" y="709930"/>
                  </a:cubicBezTo>
                  <a:cubicBezTo>
                    <a:pt x="1013389" y="735965"/>
                    <a:pt x="1017199" y="748665"/>
                    <a:pt x="1027359" y="774065"/>
                  </a:cubicBezTo>
                  <a:cubicBezTo>
                    <a:pt x="1037519" y="799465"/>
                    <a:pt x="1045774" y="812800"/>
                    <a:pt x="1053394" y="838200"/>
                  </a:cubicBezTo>
                  <a:cubicBezTo>
                    <a:pt x="1061014" y="863600"/>
                    <a:pt x="1059109" y="876300"/>
                    <a:pt x="1065459" y="902335"/>
                  </a:cubicBezTo>
                  <a:cubicBezTo>
                    <a:pt x="1071809" y="928370"/>
                    <a:pt x="1093399" y="953135"/>
                    <a:pt x="1084509" y="967105"/>
                  </a:cubicBezTo>
                  <a:cubicBezTo>
                    <a:pt x="1075619" y="981075"/>
                    <a:pt x="1045774" y="970915"/>
                    <a:pt x="1019739" y="971550"/>
                  </a:cubicBezTo>
                  <a:cubicBezTo>
                    <a:pt x="993704" y="972185"/>
                    <a:pt x="981004" y="972185"/>
                    <a:pt x="955604" y="971550"/>
                  </a:cubicBezTo>
                  <a:cubicBezTo>
                    <a:pt x="930204" y="970915"/>
                    <a:pt x="916869" y="969645"/>
                    <a:pt x="891469" y="969010"/>
                  </a:cubicBezTo>
                  <a:cubicBezTo>
                    <a:pt x="866069" y="968375"/>
                    <a:pt x="853369" y="969010"/>
                    <a:pt x="827334" y="969010"/>
                  </a:cubicBezTo>
                  <a:cubicBezTo>
                    <a:pt x="801299" y="969010"/>
                    <a:pt x="788599" y="969010"/>
                    <a:pt x="762564" y="969010"/>
                  </a:cubicBezTo>
                  <a:cubicBezTo>
                    <a:pt x="736529" y="969010"/>
                    <a:pt x="723829" y="969010"/>
                    <a:pt x="698429" y="969010"/>
                  </a:cubicBezTo>
                  <a:cubicBezTo>
                    <a:pt x="673029" y="969010"/>
                    <a:pt x="659694" y="969010"/>
                    <a:pt x="634294" y="969010"/>
                  </a:cubicBezTo>
                  <a:cubicBezTo>
                    <a:pt x="608894" y="969010"/>
                    <a:pt x="596194" y="969010"/>
                    <a:pt x="570159" y="969010"/>
                  </a:cubicBezTo>
                  <a:cubicBezTo>
                    <a:pt x="544124" y="969010"/>
                    <a:pt x="531424" y="969010"/>
                    <a:pt x="505389" y="969010"/>
                  </a:cubicBezTo>
                  <a:cubicBezTo>
                    <a:pt x="479354" y="969010"/>
                    <a:pt x="466654" y="969010"/>
                    <a:pt x="441254" y="969010"/>
                  </a:cubicBezTo>
                  <a:cubicBezTo>
                    <a:pt x="415854" y="969010"/>
                    <a:pt x="402519" y="969010"/>
                    <a:pt x="377119" y="969010"/>
                  </a:cubicBezTo>
                  <a:cubicBezTo>
                    <a:pt x="351719" y="969010"/>
                    <a:pt x="339019" y="968375"/>
                    <a:pt x="312984" y="969010"/>
                  </a:cubicBezTo>
                  <a:cubicBezTo>
                    <a:pt x="286949" y="969645"/>
                    <a:pt x="274249" y="970915"/>
                    <a:pt x="248214" y="971550"/>
                  </a:cubicBezTo>
                  <a:cubicBezTo>
                    <a:pt x="222179" y="972185"/>
                    <a:pt x="207574" y="971550"/>
                    <a:pt x="181539" y="971550"/>
                  </a:cubicBezTo>
                  <a:cubicBezTo>
                    <a:pt x="155504" y="971550"/>
                    <a:pt x="142804" y="971550"/>
                    <a:pt x="117404" y="971550"/>
                  </a:cubicBezTo>
                  <a:cubicBezTo>
                    <a:pt x="92004" y="971550"/>
                    <a:pt x="75494" y="984250"/>
                    <a:pt x="53269" y="971550"/>
                  </a:cubicBezTo>
                  <a:cubicBezTo>
                    <a:pt x="31044" y="958850"/>
                    <a:pt x="15169" y="932815"/>
                    <a:pt x="5644" y="907415"/>
                  </a:cubicBezTo>
                  <a:cubicBezTo>
                    <a:pt x="-3881" y="882015"/>
                    <a:pt x="6914" y="869315"/>
                    <a:pt x="5644" y="843280"/>
                  </a:cubicBezTo>
                  <a:cubicBezTo>
                    <a:pt x="4374" y="817245"/>
                    <a:pt x="1834" y="804545"/>
                    <a:pt x="564" y="778510"/>
                  </a:cubicBezTo>
                  <a:cubicBezTo>
                    <a:pt x="-706" y="752475"/>
                    <a:pt x="564" y="738505"/>
                    <a:pt x="564" y="711835"/>
                  </a:cubicBezTo>
                  <a:cubicBezTo>
                    <a:pt x="564" y="685165"/>
                    <a:pt x="564" y="671195"/>
                    <a:pt x="564" y="645160"/>
                  </a:cubicBezTo>
                  <a:cubicBezTo>
                    <a:pt x="564" y="619125"/>
                    <a:pt x="564" y="606425"/>
                    <a:pt x="564" y="581025"/>
                  </a:cubicBezTo>
                  <a:cubicBezTo>
                    <a:pt x="564" y="555625"/>
                    <a:pt x="564" y="542290"/>
                    <a:pt x="564" y="516890"/>
                  </a:cubicBezTo>
                  <a:cubicBezTo>
                    <a:pt x="564" y="491490"/>
                    <a:pt x="-71" y="478790"/>
                    <a:pt x="564" y="452755"/>
                  </a:cubicBezTo>
                  <a:cubicBezTo>
                    <a:pt x="1199" y="426720"/>
                    <a:pt x="1199" y="414020"/>
                    <a:pt x="3104" y="387985"/>
                  </a:cubicBezTo>
                  <a:cubicBezTo>
                    <a:pt x="5009" y="361950"/>
                    <a:pt x="8819" y="347345"/>
                    <a:pt x="10089" y="321310"/>
                  </a:cubicBezTo>
                  <a:cubicBezTo>
                    <a:pt x="11359" y="295275"/>
                    <a:pt x="8819" y="282575"/>
                    <a:pt x="10089" y="257175"/>
                  </a:cubicBezTo>
                  <a:cubicBezTo>
                    <a:pt x="11359" y="231775"/>
                    <a:pt x="14534" y="218440"/>
                    <a:pt x="17709" y="193040"/>
                  </a:cubicBezTo>
                  <a:cubicBezTo>
                    <a:pt x="20884" y="167640"/>
                    <a:pt x="21519" y="154940"/>
                    <a:pt x="24694" y="128905"/>
                  </a:cubicBezTo>
                  <a:cubicBezTo>
                    <a:pt x="27869" y="102870"/>
                    <a:pt x="34219" y="90170"/>
                    <a:pt x="34219" y="64135"/>
                  </a:cubicBezTo>
                  <a:cubicBezTo>
                    <a:pt x="34219" y="38100"/>
                    <a:pt x="13899" y="0"/>
                    <a:pt x="24694" y="0"/>
                  </a:cubicBezTo>
                  <a:cubicBezTo>
                    <a:pt x="35489" y="0"/>
                    <a:pt x="75494" y="50165"/>
                    <a:pt x="88829" y="64135"/>
                  </a:cubicBezTo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89BC360A73D640378A28CE7A89D0AD0D_GX31516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4239" y="5315344"/>
            <a:ext cx="1075694" cy="806453"/>
          </a:xfrm>
          <a:prstGeom prst="rect">
            <a:avLst/>
          </a:prstGeom>
        </p:spPr>
      </p:pic>
      <p:pic>
        <p:nvPicPr>
          <p:cNvPr id="66" name="图片 65" descr="3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209" y="2275588"/>
            <a:ext cx="1075204" cy="806403"/>
          </a:xfrm>
          <a:prstGeom prst="rect">
            <a:avLst/>
          </a:prstGeom>
        </p:spPr>
      </p:pic>
      <p:pic>
        <p:nvPicPr>
          <p:cNvPr id="68" name="图片 67" descr="C9E6D0797C414246939A90FB57E7B8B9_131883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239" y="6184662"/>
            <a:ext cx="1075694" cy="806453"/>
          </a:xfrm>
          <a:prstGeom prst="rect">
            <a:avLst/>
          </a:prstGeom>
        </p:spPr>
      </p:pic>
      <p:pic>
        <p:nvPicPr>
          <p:cNvPr id="69" name="图片 68" descr="cju2tvrvm53ws0801a0jfjdxg"/>
          <p:cNvPicPr/>
          <p:nvPr/>
        </p:nvPicPr>
        <p:blipFill>
          <a:blip r:embed="rId4"/>
          <a:stretch>
            <a:fillRect/>
          </a:stretch>
        </p:blipFill>
        <p:spPr>
          <a:xfrm>
            <a:off x="4348209" y="3379857"/>
            <a:ext cx="1075059" cy="806453"/>
          </a:xfrm>
          <a:prstGeom prst="rect">
            <a:avLst/>
          </a:prstGeom>
        </p:spPr>
      </p:pic>
      <p:pic>
        <p:nvPicPr>
          <p:cNvPr id="70" name="图片 69" descr="cju6ur9l9v9jq0755paud9uk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209" y="4261875"/>
            <a:ext cx="1075694" cy="806453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1574165" y="7087870"/>
            <a:ext cx="14235430" cy="3835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Faster_rcnn          </a:t>
            </a:r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Yolo        </a:t>
            </a:r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DiffusionDet50  DiffusionDet500    WSDDN            OICR          </a:t>
            </a:r>
            <a:r>
              <a:rPr lang="en-US" altLang="zh-CN" sz="16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WSOD2  </a:t>
            </a:r>
            <a:r>
              <a:rPr lang="en-US" altLang="zh-CN" sz="1600" b="1">
                <a:solidFill>
                  <a:srgbClr val="00820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</a:t>
            </a:r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Grad_CAM    Grad_CAM++   MDNet(Ours)         GT     </a:t>
            </a:r>
            <a:endParaRPr lang="en-US" altLang="zh-CN" sz="16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72" name="图片 71" descr="5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8209" y="1393570"/>
            <a:ext cx="1075204" cy="806403"/>
          </a:xfrm>
          <a:prstGeom prst="rect">
            <a:avLst/>
          </a:prstGeom>
        </p:spPr>
      </p:pic>
      <p:pic>
        <p:nvPicPr>
          <p:cNvPr id="73" name="图片 72" descr="89BC360A73D640378A28CE7A89D0AD0D_GX3151660"/>
          <p:cNvPicPr/>
          <p:nvPr/>
        </p:nvPicPr>
        <p:blipFill>
          <a:blip r:embed="rId1"/>
          <a:stretch>
            <a:fillRect/>
          </a:stretch>
        </p:blipFill>
        <p:spPr>
          <a:xfrm>
            <a:off x="5656314" y="5305819"/>
            <a:ext cx="1076404" cy="806403"/>
          </a:xfrm>
          <a:prstGeom prst="rect">
            <a:avLst/>
          </a:prstGeom>
        </p:spPr>
      </p:pic>
      <p:pic>
        <p:nvPicPr>
          <p:cNvPr id="74" name="图片 73" descr="3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284" y="2275588"/>
            <a:ext cx="1075204" cy="806403"/>
          </a:xfrm>
          <a:prstGeom prst="rect">
            <a:avLst/>
          </a:prstGeom>
        </p:spPr>
      </p:pic>
      <p:pic>
        <p:nvPicPr>
          <p:cNvPr id="75" name="图片 74" descr="5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284" y="1393570"/>
            <a:ext cx="1075204" cy="806403"/>
          </a:xfrm>
          <a:prstGeom prst="rect">
            <a:avLst/>
          </a:prstGeom>
        </p:spPr>
      </p:pic>
      <p:pic>
        <p:nvPicPr>
          <p:cNvPr id="76" name="图片 75" descr="C9E6D0797C414246939A90FB57E7B8B9_13188385"/>
          <p:cNvPicPr/>
          <p:nvPr/>
        </p:nvPicPr>
        <p:blipFill>
          <a:blip r:embed="rId3"/>
          <a:stretch>
            <a:fillRect/>
          </a:stretch>
        </p:blipFill>
        <p:spPr>
          <a:xfrm>
            <a:off x="5656314" y="6184662"/>
            <a:ext cx="1075694" cy="806453"/>
          </a:xfrm>
          <a:prstGeom prst="rect">
            <a:avLst/>
          </a:prstGeom>
        </p:spPr>
      </p:pic>
      <p:pic>
        <p:nvPicPr>
          <p:cNvPr id="77" name="图片 76" descr="cju2tvrvm53ws0801a0jfjdxg"/>
          <p:cNvPicPr/>
          <p:nvPr/>
        </p:nvPicPr>
        <p:blipFill>
          <a:blip r:embed="rId4"/>
          <a:stretch>
            <a:fillRect/>
          </a:stretch>
        </p:blipFill>
        <p:spPr>
          <a:xfrm>
            <a:off x="5670284" y="3379857"/>
            <a:ext cx="1075059" cy="806453"/>
          </a:xfrm>
          <a:prstGeom prst="rect">
            <a:avLst/>
          </a:prstGeom>
        </p:spPr>
      </p:pic>
      <p:pic>
        <p:nvPicPr>
          <p:cNvPr id="78" name="图片 77" descr="cju6ur9l9v9jq0755paud9uka"/>
          <p:cNvPicPr/>
          <p:nvPr/>
        </p:nvPicPr>
        <p:blipFill>
          <a:blip r:embed="rId8"/>
          <a:stretch>
            <a:fillRect/>
          </a:stretch>
        </p:blipFill>
        <p:spPr>
          <a:xfrm>
            <a:off x="5670284" y="4261875"/>
            <a:ext cx="1076404" cy="806403"/>
          </a:xfrm>
          <a:prstGeom prst="rect">
            <a:avLst/>
          </a:prstGeom>
        </p:spPr>
      </p:pic>
      <p:pic>
        <p:nvPicPr>
          <p:cNvPr id="79" name="图片 78" descr="89BC360A73D640378A28CE7A89D0AD0D_GX3151660"/>
          <p:cNvPicPr/>
          <p:nvPr/>
        </p:nvPicPr>
        <p:blipFill>
          <a:blip r:embed="rId9"/>
          <a:stretch>
            <a:fillRect/>
          </a:stretch>
        </p:blipFill>
        <p:spPr>
          <a:xfrm>
            <a:off x="1784071" y="5315344"/>
            <a:ext cx="1076404" cy="806453"/>
          </a:xfrm>
          <a:prstGeom prst="rect">
            <a:avLst/>
          </a:prstGeom>
        </p:spPr>
      </p:pic>
      <p:pic>
        <p:nvPicPr>
          <p:cNvPr id="80" name="图片 79" descr="3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7406" y="2279398"/>
            <a:ext cx="1075204" cy="806403"/>
          </a:xfrm>
          <a:prstGeom prst="rect">
            <a:avLst/>
          </a:prstGeom>
          <a:ln w="12700">
            <a:noFill/>
          </a:ln>
        </p:spPr>
      </p:pic>
      <p:pic>
        <p:nvPicPr>
          <p:cNvPr id="81" name="图片 80" descr="5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0421" y="1393570"/>
            <a:ext cx="1075204" cy="806403"/>
          </a:xfrm>
          <a:prstGeom prst="rect">
            <a:avLst/>
          </a:prstGeom>
        </p:spPr>
      </p:pic>
      <p:pic>
        <p:nvPicPr>
          <p:cNvPr id="82" name="图片 81" descr="C9E6D0797C414246939A90FB57E7B8B9_1318838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576" y="6184662"/>
            <a:ext cx="1076404" cy="805084"/>
          </a:xfrm>
          <a:prstGeom prst="rect">
            <a:avLst/>
          </a:prstGeom>
        </p:spPr>
      </p:pic>
      <p:pic>
        <p:nvPicPr>
          <p:cNvPr id="83" name="图片 82" descr="cju2tvrvm53ws0801a0jfjdxg"/>
          <p:cNvPicPr/>
          <p:nvPr/>
        </p:nvPicPr>
        <p:blipFill>
          <a:blip r:embed="rId13"/>
          <a:stretch>
            <a:fillRect/>
          </a:stretch>
        </p:blipFill>
        <p:spPr>
          <a:xfrm>
            <a:off x="1797406" y="3379857"/>
            <a:ext cx="1076404" cy="806403"/>
          </a:xfrm>
          <a:prstGeom prst="rect">
            <a:avLst/>
          </a:prstGeom>
        </p:spPr>
      </p:pic>
      <p:pic>
        <p:nvPicPr>
          <p:cNvPr id="84" name="图片 83" descr="cju6ur9l9v9jq0755paud9uka"/>
          <p:cNvPicPr/>
          <p:nvPr/>
        </p:nvPicPr>
        <p:blipFill>
          <a:blip r:embed="rId14"/>
          <a:stretch>
            <a:fillRect/>
          </a:stretch>
        </p:blipFill>
        <p:spPr>
          <a:xfrm>
            <a:off x="1798041" y="4261875"/>
            <a:ext cx="1076404" cy="806403"/>
          </a:xfrm>
          <a:prstGeom prst="rect">
            <a:avLst/>
          </a:prstGeom>
        </p:spPr>
      </p:pic>
      <p:pic>
        <p:nvPicPr>
          <p:cNvPr id="85" name="图片 84" descr="89BC360A73D640378A28CE7A89D0AD0D_GX3151660"/>
          <p:cNvPicPr/>
          <p:nvPr/>
        </p:nvPicPr>
        <p:blipFill>
          <a:blip r:embed="rId15"/>
          <a:stretch>
            <a:fillRect/>
          </a:stretch>
        </p:blipFill>
        <p:spPr>
          <a:xfrm>
            <a:off x="10644255" y="5323599"/>
            <a:ext cx="1076404" cy="806403"/>
          </a:xfrm>
          <a:prstGeom prst="rect">
            <a:avLst/>
          </a:prstGeom>
        </p:spPr>
      </p:pic>
      <p:pic>
        <p:nvPicPr>
          <p:cNvPr id="86" name="图片 85" descr="371"/>
          <p:cNvPicPr/>
          <p:nvPr/>
        </p:nvPicPr>
        <p:blipFill>
          <a:blip r:embed="rId16"/>
          <a:stretch>
            <a:fillRect/>
          </a:stretch>
        </p:blipFill>
        <p:spPr>
          <a:xfrm>
            <a:off x="10656955" y="2283843"/>
            <a:ext cx="1076404" cy="806403"/>
          </a:xfrm>
          <a:prstGeom prst="rect">
            <a:avLst/>
          </a:prstGeom>
        </p:spPr>
      </p:pic>
      <p:pic>
        <p:nvPicPr>
          <p:cNvPr id="87" name="图片 86" descr="587"/>
          <p:cNvPicPr/>
          <p:nvPr/>
        </p:nvPicPr>
        <p:blipFill>
          <a:blip r:embed="rId17"/>
          <a:stretch>
            <a:fillRect/>
          </a:stretch>
        </p:blipFill>
        <p:spPr>
          <a:xfrm>
            <a:off x="10658860" y="1389125"/>
            <a:ext cx="1076404" cy="806403"/>
          </a:xfrm>
          <a:prstGeom prst="rect">
            <a:avLst/>
          </a:prstGeom>
        </p:spPr>
      </p:pic>
      <p:pic>
        <p:nvPicPr>
          <p:cNvPr id="88" name="图片 87" descr="C9E6D0797C414246939A90FB57E7B8B9_13188385"/>
          <p:cNvPicPr/>
          <p:nvPr/>
        </p:nvPicPr>
        <p:blipFill>
          <a:blip r:embed="rId18"/>
          <a:stretch>
            <a:fillRect/>
          </a:stretch>
        </p:blipFill>
        <p:spPr>
          <a:xfrm>
            <a:off x="10644890" y="6169422"/>
            <a:ext cx="1076404" cy="806403"/>
          </a:xfrm>
          <a:prstGeom prst="rect">
            <a:avLst/>
          </a:prstGeom>
        </p:spPr>
      </p:pic>
      <p:pic>
        <p:nvPicPr>
          <p:cNvPr id="89" name="图片 88" descr="cju2tvrvm53ws0801a0jfjdxg"/>
          <p:cNvPicPr/>
          <p:nvPr/>
        </p:nvPicPr>
        <p:blipFill>
          <a:blip r:embed="rId19"/>
          <a:stretch>
            <a:fillRect/>
          </a:stretch>
        </p:blipFill>
        <p:spPr>
          <a:xfrm>
            <a:off x="10658225" y="3388112"/>
            <a:ext cx="1076404" cy="806403"/>
          </a:xfrm>
          <a:prstGeom prst="rect">
            <a:avLst/>
          </a:prstGeom>
        </p:spPr>
      </p:pic>
      <p:pic>
        <p:nvPicPr>
          <p:cNvPr id="90" name="图片 89" descr="cju6ur9l9v9jq0755paud9uka"/>
          <p:cNvPicPr/>
          <p:nvPr/>
        </p:nvPicPr>
        <p:blipFill>
          <a:blip r:embed="rId20"/>
          <a:stretch>
            <a:fillRect/>
          </a:stretch>
        </p:blipFill>
        <p:spPr>
          <a:xfrm>
            <a:off x="10658225" y="4270130"/>
            <a:ext cx="1076404" cy="806403"/>
          </a:xfrm>
          <a:prstGeom prst="rect">
            <a:avLst/>
          </a:prstGeom>
        </p:spPr>
      </p:pic>
      <p:pic>
        <p:nvPicPr>
          <p:cNvPr id="91" name="图片 90" descr="89BC360A73D640378A28CE7A89D0AD0D_GX3151660"/>
          <p:cNvPicPr/>
          <p:nvPr/>
        </p:nvPicPr>
        <p:blipFill>
          <a:blip r:embed="rId21"/>
          <a:stretch>
            <a:fillRect/>
          </a:stretch>
        </p:blipFill>
        <p:spPr>
          <a:xfrm>
            <a:off x="11953629" y="5323599"/>
            <a:ext cx="1076404" cy="806403"/>
          </a:xfrm>
          <a:prstGeom prst="rect">
            <a:avLst/>
          </a:prstGeom>
        </p:spPr>
      </p:pic>
      <p:pic>
        <p:nvPicPr>
          <p:cNvPr id="92" name="图片 91" descr="371"/>
          <p:cNvPicPr/>
          <p:nvPr/>
        </p:nvPicPr>
        <p:blipFill>
          <a:blip r:embed="rId22"/>
          <a:stretch>
            <a:fillRect/>
          </a:stretch>
        </p:blipFill>
        <p:spPr>
          <a:xfrm>
            <a:off x="11966964" y="2283843"/>
            <a:ext cx="1076404" cy="806403"/>
          </a:xfrm>
          <a:prstGeom prst="rect">
            <a:avLst/>
          </a:prstGeom>
        </p:spPr>
      </p:pic>
      <p:pic>
        <p:nvPicPr>
          <p:cNvPr id="93" name="图片 92" descr="587"/>
          <p:cNvPicPr/>
          <p:nvPr/>
        </p:nvPicPr>
        <p:blipFill>
          <a:blip r:embed="rId23"/>
          <a:stretch>
            <a:fillRect/>
          </a:stretch>
        </p:blipFill>
        <p:spPr>
          <a:xfrm>
            <a:off x="11961249" y="1389125"/>
            <a:ext cx="1076404" cy="806403"/>
          </a:xfrm>
          <a:prstGeom prst="rect">
            <a:avLst/>
          </a:prstGeom>
        </p:spPr>
      </p:pic>
      <p:pic>
        <p:nvPicPr>
          <p:cNvPr id="94" name="图片 93" descr="C9E6D0797C414246939A90FB57E7B8B9_13188385"/>
          <p:cNvPicPr/>
          <p:nvPr/>
        </p:nvPicPr>
        <p:blipFill>
          <a:blip r:embed="rId24"/>
          <a:stretch>
            <a:fillRect/>
          </a:stretch>
        </p:blipFill>
        <p:spPr>
          <a:xfrm>
            <a:off x="11944739" y="6168787"/>
            <a:ext cx="1076404" cy="806403"/>
          </a:xfrm>
          <a:prstGeom prst="rect">
            <a:avLst/>
          </a:prstGeom>
        </p:spPr>
      </p:pic>
      <p:pic>
        <p:nvPicPr>
          <p:cNvPr id="95" name="图片 94" descr="cju2tvrvm53ws0801a0jfjdxg"/>
          <p:cNvPicPr/>
          <p:nvPr/>
        </p:nvPicPr>
        <p:blipFill>
          <a:blip r:embed="rId25"/>
          <a:stretch>
            <a:fillRect/>
          </a:stretch>
        </p:blipFill>
        <p:spPr>
          <a:xfrm>
            <a:off x="11952994" y="3388112"/>
            <a:ext cx="1076404" cy="806403"/>
          </a:xfrm>
          <a:prstGeom prst="rect">
            <a:avLst/>
          </a:prstGeom>
        </p:spPr>
      </p:pic>
      <p:pic>
        <p:nvPicPr>
          <p:cNvPr id="96" name="图片 95" descr="cju6ur9l9v9jq0755paud9uka"/>
          <p:cNvPicPr/>
          <p:nvPr/>
        </p:nvPicPr>
        <p:blipFill>
          <a:blip r:embed="rId26"/>
          <a:stretch>
            <a:fillRect/>
          </a:stretch>
        </p:blipFill>
        <p:spPr>
          <a:xfrm>
            <a:off x="11952994" y="4270130"/>
            <a:ext cx="1076404" cy="806403"/>
          </a:xfrm>
          <a:prstGeom prst="rect">
            <a:avLst/>
          </a:prstGeom>
        </p:spPr>
      </p:pic>
      <p:pic>
        <p:nvPicPr>
          <p:cNvPr id="98" name="图片 97" descr="89BC360A73D640378A28CE7A89D0AD0D_GX3151660"/>
          <p:cNvPicPr/>
          <p:nvPr/>
        </p:nvPicPr>
        <p:blipFill>
          <a:blip r:embed="rId27"/>
          <a:stretch>
            <a:fillRect/>
          </a:stretch>
        </p:blipFill>
        <p:spPr>
          <a:xfrm>
            <a:off x="8167747" y="5313439"/>
            <a:ext cx="1076404" cy="806403"/>
          </a:xfrm>
          <a:prstGeom prst="rect">
            <a:avLst/>
          </a:prstGeom>
        </p:spPr>
      </p:pic>
      <p:pic>
        <p:nvPicPr>
          <p:cNvPr id="99" name="图片 98" descr="371"/>
          <p:cNvPicPr/>
          <p:nvPr/>
        </p:nvPicPr>
        <p:blipFill>
          <a:blip r:embed="rId28"/>
          <a:stretch>
            <a:fillRect/>
          </a:stretch>
        </p:blipFill>
        <p:spPr>
          <a:xfrm>
            <a:off x="8181717" y="2289558"/>
            <a:ext cx="1076404" cy="806403"/>
          </a:xfrm>
          <a:prstGeom prst="rect">
            <a:avLst/>
          </a:prstGeom>
        </p:spPr>
      </p:pic>
      <p:pic>
        <p:nvPicPr>
          <p:cNvPr id="100" name="图片 99" descr="587"/>
          <p:cNvPicPr/>
          <p:nvPr/>
        </p:nvPicPr>
        <p:blipFill>
          <a:blip r:embed="rId29"/>
          <a:stretch>
            <a:fillRect/>
          </a:stretch>
        </p:blipFill>
        <p:spPr>
          <a:xfrm>
            <a:off x="8180447" y="1393570"/>
            <a:ext cx="1076404" cy="806403"/>
          </a:xfrm>
          <a:prstGeom prst="rect">
            <a:avLst/>
          </a:prstGeom>
        </p:spPr>
      </p:pic>
      <p:pic>
        <p:nvPicPr>
          <p:cNvPr id="101" name="图片 100" descr="C9E6D0797C414246939A90FB57E7B8B9_13188385"/>
          <p:cNvPicPr/>
          <p:nvPr/>
        </p:nvPicPr>
        <p:blipFill>
          <a:blip r:embed="rId30"/>
          <a:stretch>
            <a:fillRect/>
          </a:stretch>
        </p:blipFill>
        <p:spPr>
          <a:xfrm>
            <a:off x="8169652" y="6176407"/>
            <a:ext cx="1076404" cy="806403"/>
          </a:xfrm>
          <a:prstGeom prst="rect">
            <a:avLst/>
          </a:prstGeom>
        </p:spPr>
      </p:pic>
      <p:pic>
        <p:nvPicPr>
          <p:cNvPr id="102" name="图片 101" descr="cju2tvrvm53ws0801a0jfjdxg"/>
          <p:cNvPicPr/>
          <p:nvPr>
            <p:custDataLst>
              <p:tags r:id="rId3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81717" y="3381127"/>
            <a:ext cx="1075059" cy="806453"/>
          </a:xfrm>
          <a:prstGeom prst="rect">
            <a:avLst/>
          </a:prstGeom>
        </p:spPr>
      </p:pic>
      <p:pic>
        <p:nvPicPr>
          <p:cNvPr id="103" name="图片 102" descr="cju6ur9l9v9jq0755paud9uka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81717" y="4263145"/>
            <a:ext cx="1075694" cy="806453"/>
          </a:xfrm>
          <a:prstGeom prst="rect">
            <a:avLst/>
          </a:prstGeom>
        </p:spPr>
      </p:pic>
      <p:pic>
        <p:nvPicPr>
          <p:cNvPr id="104" name="图片 103" descr="89BC360A73D640378A28CE7A89D0AD0D_GX3151660"/>
          <p:cNvPicPr/>
          <p:nvPr/>
        </p:nvPicPr>
        <p:blipFill>
          <a:blip r:embed="rId1"/>
          <a:stretch>
            <a:fillRect/>
          </a:stretch>
        </p:blipFill>
        <p:spPr>
          <a:xfrm>
            <a:off x="3061980" y="5315344"/>
            <a:ext cx="1076404" cy="806403"/>
          </a:xfrm>
          <a:prstGeom prst="rect">
            <a:avLst/>
          </a:prstGeom>
        </p:spPr>
      </p:pic>
      <p:pic>
        <p:nvPicPr>
          <p:cNvPr id="105" name="图片 104" descr="371"/>
          <p:cNvPicPr/>
          <p:nvPr/>
        </p:nvPicPr>
        <p:blipFill>
          <a:blip r:embed="rId2"/>
          <a:stretch>
            <a:fillRect/>
          </a:stretch>
        </p:blipFill>
        <p:spPr>
          <a:xfrm>
            <a:off x="3075950" y="2279398"/>
            <a:ext cx="1076404" cy="806403"/>
          </a:xfrm>
          <a:prstGeom prst="rect">
            <a:avLst/>
          </a:prstGeom>
        </p:spPr>
      </p:pic>
      <p:pic>
        <p:nvPicPr>
          <p:cNvPr id="106" name="图片 105" descr="587"/>
          <p:cNvPicPr/>
          <p:nvPr/>
        </p:nvPicPr>
        <p:blipFill>
          <a:blip r:embed="rId33"/>
          <a:stretch>
            <a:fillRect/>
          </a:stretch>
        </p:blipFill>
        <p:spPr>
          <a:xfrm>
            <a:off x="3075950" y="1393570"/>
            <a:ext cx="1076404" cy="806403"/>
          </a:xfrm>
          <a:prstGeom prst="rect">
            <a:avLst/>
          </a:prstGeom>
        </p:spPr>
      </p:pic>
      <p:pic>
        <p:nvPicPr>
          <p:cNvPr id="107" name="图片 106" descr="C9E6D0797C414246939A90FB57E7B8B9_13188385"/>
          <p:cNvPicPr/>
          <p:nvPr/>
        </p:nvPicPr>
        <p:blipFill>
          <a:blip r:embed="rId3"/>
          <a:stretch>
            <a:fillRect/>
          </a:stretch>
        </p:blipFill>
        <p:spPr>
          <a:xfrm>
            <a:off x="3061980" y="6183392"/>
            <a:ext cx="1076404" cy="806403"/>
          </a:xfrm>
          <a:prstGeom prst="rect">
            <a:avLst/>
          </a:prstGeom>
        </p:spPr>
      </p:pic>
      <p:pic>
        <p:nvPicPr>
          <p:cNvPr id="108" name="图片 107" descr="cju2tvrvm53ws0801a0jfjdxg"/>
          <p:cNvPicPr/>
          <p:nvPr/>
        </p:nvPicPr>
        <p:blipFill>
          <a:blip r:embed="rId4"/>
          <a:stretch>
            <a:fillRect/>
          </a:stretch>
        </p:blipFill>
        <p:spPr>
          <a:xfrm>
            <a:off x="3075950" y="3379857"/>
            <a:ext cx="1076404" cy="806403"/>
          </a:xfrm>
          <a:prstGeom prst="rect">
            <a:avLst/>
          </a:prstGeom>
        </p:spPr>
      </p:pic>
      <p:pic>
        <p:nvPicPr>
          <p:cNvPr id="109" name="图片 108" descr="cju6ur9l9v9jq0755paud9uka"/>
          <p:cNvPicPr/>
          <p:nvPr/>
        </p:nvPicPr>
        <p:blipFill>
          <a:blip r:embed="rId34"/>
          <a:stretch>
            <a:fillRect/>
          </a:stretch>
        </p:blipFill>
        <p:spPr>
          <a:xfrm>
            <a:off x="3075950" y="4261875"/>
            <a:ext cx="1076404" cy="806403"/>
          </a:xfrm>
          <a:prstGeom prst="rect">
            <a:avLst/>
          </a:prstGeom>
        </p:spPr>
      </p:pic>
      <p:pic>
        <p:nvPicPr>
          <p:cNvPr id="110" name="图片 109" descr="89BC360A73D640378A28CE7A89D0AD0D_GX3151660"/>
          <p:cNvPicPr/>
          <p:nvPr/>
        </p:nvPicPr>
        <p:blipFill>
          <a:blip r:embed="rId35"/>
          <a:stretch>
            <a:fillRect/>
          </a:stretch>
        </p:blipFill>
        <p:spPr>
          <a:xfrm>
            <a:off x="6923428" y="5315344"/>
            <a:ext cx="1076404" cy="806403"/>
          </a:xfrm>
          <a:prstGeom prst="rect">
            <a:avLst/>
          </a:prstGeom>
        </p:spPr>
      </p:pic>
      <p:pic>
        <p:nvPicPr>
          <p:cNvPr id="116" name="图片 115" descr="371"/>
          <p:cNvPicPr/>
          <p:nvPr/>
        </p:nvPicPr>
        <p:blipFill>
          <a:blip r:embed="rId36"/>
          <a:stretch>
            <a:fillRect/>
          </a:stretch>
        </p:blipFill>
        <p:spPr>
          <a:xfrm>
            <a:off x="9407556" y="2289558"/>
            <a:ext cx="1076404" cy="806403"/>
          </a:xfrm>
          <a:prstGeom prst="rect">
            <a:avLst/>
          </a:prstGeom>
        </p:spPr>
      </p:pic>
      <p:pic>
        <p:nvPicPr>
          <p:cNvPr id="117" name="图片 116" descr="587"/>
          <p:cNvPicPr/>
          <p:nvPr/>
        </p:nvPicPr>
        <p:blipFill>
          <a:blip r:embed="rId37"/>
          <a:stretch>
            <a:fillRect/>
          </a:stretch>
        </p:blipFill>
        <p:spPr>
          <a:xfrm>
            <a:off x="9407556" y="1393570"/>
            <a:ext cx="1076404" cy="806403"/>
          </a:xfrm>
          <a:prstGeom prst="rect">
            <a:avLst/>
          </a:prstGeom>
        </p:spPr>
      </p:pic>
      <p:pic>
        <p:nvPicPr>
          <p:cNvPr id="118" name="图片 117" descr="C9E6D0797C414246939A90FB57E7B8B9_13188385"/>
          <p:cNvPicPr/>
          <p:nvPr/>
        </p:nvPicPr>
        <p:blipFill>
          <a:blip r:embed="rId38"/>
          <a:stretch>
            <a:fillRect/>
          </a:stretch>
        </p:blipFill>
        <p:spPr>
          <a:xfrm>
            <a:off x="9408826" y="6184662"/>
            <a:ext cx="1076404" cy="806403"/>
          </a:xfrm>
          <a:prstGeom prst="rect">
            <a:avLst/>
          </a:prstGeom>
        </p:spPr>
      </p:pic>
      <p:pic>
        <p:nvPicPr>
          <p:cNvPr id="119" name="图片 118" descr="cju2tvrvm53ws0801a0jfjdxg"/>
          <p:cNvPicPr/>
          <p:nvPr/>
        </p:nvPicPr>
        <p:blipFill>
          <a:blip r:embed="rId39"/>
          <a:stretch>
            <a:fillRect/>
          </a:stretch>
        </p:blipFill>
        <p:spPr>
          <a:xfrm>
            <a:off x="9407556" y="3393827"/>
            <a:ext cx="1076404" cy="806403"/>
          </a:xfrm>
          <a:prstGeom prst="rect">
            <a:avLst/>
          </a:prstGeom>
        </p:spPr>
      </p:pic>
      <p:pic>
        <p:nvPicPr>
          <p:cNvPr id="120" name="图片 119" descr="cju6ur9l9v9jq0755paud9uka"/>
          <p:cNvPicPr/>
          <p:nvPr/>
        </p:nvPicPr>
        <p:blipFill>
          <a:blip r:embed="rId40"/>
          <a:stretch>
            <a:fillRect/>
          </a:stretch>
        </p:blipFill>
        <p:spPr>
          <a:xfrm>
            <a:off x="9407556" y="4275845"/>
            <a:ext cx="1076404" cy="806403"/>
          </a:xfrm>
          <a:prstGeom prst="rect">
            <a:avLst/>
          </a:prstGeom>
        </p:spPr>
      </p:pic>
      <p:pic>
        <p:nvPicPr>
          <p:cNvPr id="121" name="图片 120" descr="89BC360A73D640378A28CE7A89D0AD0D_GX3151660"/>
          <p:cNvPicPr/>
          <p:nvPr>
            <p:custDataLst>
              <p:tags r:id="rId4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393301" y="5315344"/>
            <a:ext cx="1076404" cy="806403"/>
          </a:xfrm>
          <a:prstGeom prst="rect">
            <a:avLst/>
          </a:prstGeom>
        </p:spPr>
      </p:pic>
      <p:pic>
        <p:nvPicPr>
          <p:cNvPr id="122" name="图片 121" descr="89BC360A73D640378A28CE7A89D0AD0D_GX3151660"/>
          <p:cNvPicPr/>
          <p:nvPr/>
        </p:nvPicPr>
        <p:blipFill>
          <a:blip r:embed="rId35"/>
          <a:stretch>
            <a:fillRect/>
          </a:stretch>
        </p:blipFill>
        <p:spPr>
          <a:xfrm>
            <a:off x="13248684" y="5323599"/>
            <a:ext cx="1076404" cy="806403"/>
          </a:xfrm>
          <a:prstGeom prst="rect">
            <a:avLst/>
          </a:prstGeom>
        </p:spPr>
      </p:pic>
      <p:pic>
        <p:nvPicPr>
          <p:cNvPr id="123" name="图片 122" descr="371"/>
          <p:cNvPicPr/>
          <p:nvPr/>
        </p:nvPicPr>
        <p:blipFill>
          <a:blip r:embed="rId42"/>
          <a:stretch>
            <a:fillRect/>
          </a:stretch>
        </p:blipFill>
        <p:spPr>
          <a:xfrm>
            <a:off x="13262654" y="2289558"/>
            <a:ext cx="1076404" cy="806403"/>
          </a:xfrm>
          <a:prstGeom prst="rect">
            <a:avLst/>
          </a:prstGeom>
        </p:spPr>
      </p:pic>
      <p:pic>
        <p:nvPicPr>
          <p:cNvPr id="124" name="图片 123" descr="587"/>
          <p:cNvPicPr/>
          <p:nvPr/>
        </p:nvPicPr>
        <p:blipFill>
          <a:blip r:embed="rId43"/>
          <a:stretch>
            <a:fillRect/>
          </a:stretch>
        </p:blipFill>
        <p:spPr>
          <a:xfrm>
            <a:off x="13262654" y="1395475"/>
            <a:ext cx="1076404" cy="806403"/>
          </a:xfrm>
          <a:prstGeom prst="rect">
            <a:avLst/>
          </a:prstGeom>
        </p:spPr>
      </p:pic>
      <p:pic>
        <p:nvPicPr>
          <p:cNvPr id="125" name="图片 124" descr="C9E6D0797C414246939A90FB57E7B8B9_13188385"/>
          <p:cNvPicPr/>
          <p:nvPr/>
        </p:nvPicPr>
        <p:blipFill>
          <a:blip r:embed="rId44"/>
          <a:stretch>
            <a:fillRect/>
          </a:stretch>
        </p:blipFill>
        <p:spPr>
          <a:xfrm>
            <a:off x="13263924" y="6184662"/>
            <a:ext cx="1076404" cy="806403"/>
          </a:xfrm>
          <a:prstGeom prst="rect">
            <a:avLst/>
          </a:prstGeom>
        </p:spPr>
      </p:pic>
      <p:pic>
        <p:nvPicPr>
          <p:cNvPr id="126" name="图片 125" descr="cju2tvrvm53ws0801a0jfjdxg"/>
          <p:cNvPicPr/>
          <p:nvPr/>
        </p:nvPicPr>
        <p:blipFill>
          <a:blip r:embed="rId45"/>
          <a:stretch>
            <a:fillRect/>
          </a:stretch>
        </p:blipFill>
        <p:spPr>
          <a:xfrm>
            <a:off x="13262654" y="3393827"/>
            <a:ext cx="1076404" cy="806403"/>
          </a:xfrm>
          <a:prstGeom prst="rect">
            <a:avLst/>
          </a:prstGeom>
        </p:spPr>
      </p:pic>
      <p:pic>
        <p:nvPicPr>
          <p:cNvPr id="127" name="图片 126" descr="cju6ur9l9v9jq0755paud9uka"/>
          <p:cNvPicPr/>
          <p:nvPr/>
        </p:nvPicPr>
        <p:blipFill>
          <a:blip r:embed="rId46"/>
          <a:stretch>
            <a:fillRect/>
          </a:stretch>
        </p:blipFill>
        <p:spPr>
          <a:xfrm>
            <a:off x="13262654" y="4275845"/>
            <a:ext cx="1076404" cy="806403"/>
          </a:xfrm>
          <a:prstGeom prst="rect">
            <a:avLst/>
          </a:prstGeom>
        </p:spPr>
      </p:pic>
      <p:sp>
        <p:nvSpPr>
          <p:cNvPr id="131" name="文本框 130"/>
          <p:cNvSpPr txBox="1"/>
          <p:nvPr/>
        </p:nvSpPr>
        <p:spPr>
          <a:xfrm>
            <a:off x="565152" y="2047622"/>
            <a:ext cx="125730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ClinicDB</a:t>
            </a:r>
            <a:endParaRPr lang="en-US" altLang="zh-CN" b="1"/>
          </a:p>
        </p:txBody>
      </p:sp>
      <p:sp>
        <p:nvSpPr>
          <p:cNvPr id="132" name="文本框 131"/>
          <p:cNvSpPr txBox="1"/>
          <p:nvPr>
            <p:custDataLst>
              <p:tags r:id="rId47"/>
            </p:custDataLst>
          </p:nvPr>
        </p:nvSpPr>
        <p:spPr>
          <a:xfrm>
            <a:off x="578487" y="5913515"/>
            <a:ext cx="125730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Private</a:t>
            </a:r>
            <a:endParaRPr lang="en-US" altLang="zh-CN" b="1"/>
          </a:p>
        </p:txBody>
      </p:sp>
      <p:sp>
        <p:nvSpPr>
          <p:cNvPr id="133" name="文本框 132"/>
          <p:cNvSpPr txBox="1"/>
          <p:nvPr>
            <p:custDataLst>
              <p:tags r:id="rId48"/>
            </p:custDataLst>
          </p:nvPr>
        </p:nvSpPr>
        <p:spPr>
          <a:xfrm>
            <a:off x="600077" y="4037084"/>
            <a:ext cx="125730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Kavsir</a:t>
            </a:r>
            <a:endParaRPr lang="en-US" altLang="zh-CN" b="1"/>
          </a:p>
        </p:txBody>
      </p:sp>
      <p:pic>
        <p:nvPicPr>
          <p:cNvPr id="141" name="图片 140" descr="图片11"/>
          <p:cNvPicPr/>
          <p:nvPr/>
        </p:nvPicPr>
        <p:blipFill>
          <a:blip r:embed="rId49"/>
          <a:stretch>
            <a:fillRect/>
          </a:stretch>
        </p:blipFill>
        <p:spPr>
          <a:xfrm>
            <a:off x="14572663" y="1393570"/>
            <a:ext cx="1076404" cy="806403"/>
          </a:xfrm>
          <a:prstGeom prst="rect">
            <a:avLst/>
          </a:prstGeom>
        </p:spPr>
      </p:pic>
      <p:pic>
        <p:nvPicPr>
          <p:cNvPr id="142" name="图片 141" descr="图片2"/>
          <p:cNvPicPr/>
          <p:nvPr/>
        </p:nvPicPr>
        <p:blipFill>
          <a:blip r:embed="rId50"/>
          <a:stretch>
            <a:fillRect/>
          </a:stretch>
        </p:blipFill>
        <p:spPr>
          <a:xfrm>
            <a:off x="14572663" y="2289558"/>
            <a:ext cx="1076404" cy="806403"/>
          </a:xfrm>
          <a:prstGeom prst="rect">
            <a:avLst/>
          </a:prstGeom>
        </p:spPr>
      </p:pic>
      <p:pic>
        <p:nvPicPr>
          <p:cNvPr id="143" name="图片 142" descr="图片7"/>
          <p:cNvPicPr/>
          <p:nvPr/>
        </p:nvPicPr>
        <p:blipFill>
          <a:blip r:embed="rId51"/>
          <a:stretch>
            <a:fillRect/>
          </a:stretch>
        </p:blipFill>
        <p:spPr>
          <a:xfrm>
            <a:off x="14558693" y="5323599"/>
            <a:ext cx="1076404" cy="806403"/>
          </a:xfrm>
          <a:prstGeom prst="rect">
            <a:avLst/>
          </a:prstGeom>
        </p:spPr>
      </p:pic>
      <p:pic>
        <p:nvPicPr>
          <p:cNvPr id="144" name="图片 143" descr="图片8"/>
          <p:cNvPicPr/>
          <p:nvPr/>
        </p:nvPicPr>
        <p:blipFill>
          <a:blip r:embed="rId52"/>
          <a:stretch>
            <a:fillRect/>
          </a:stretch>
        </p:blipFill>
        <p:spPr>
          <a:xfrm>
            <a:off x="14572663" y="3379857"/>
            <a:ext cx="1076404" cy="806403"/>
          </a:xfrm>
          <a:prstGeom prst="rect">
            <a:avLst/>
          </a:prstGeom>
        </p:spPr>
      </p:pic>
      <p:pic>
        <p:nvPicPr>
          <p:cNvPr id="145" name="图片 144" descr="图片9"/>
          <p:cNvPicPr/>
          <p:nvPr/>
        </p:nvPicPr>
        <p:blipFill>
          <a:blip r:embed="rId53"/>
          <a:stretch>
            <a:fillRect/>
          </a:stretch>
        </p:blipFill>
        <p:spPr>
          <a:xfrm>
            <a:off x="14558693" y="6169422"/>
            <a:ext cx="1076404" cy="806403"/>
          </a:xfrm>
          <a:prstGeom prst="rect">
            <a:avLst/>
          </a:prstGeom>
        </p:spPr>
      </p:pic>
      <p:pic>
        <p:nvPicPr>
          <p:cNvPr id="146" name="图片 145" descr="图片10"/>
          <p:cNvPicPr/>
          <p:nvPr/>
        </p:nvPicPr>
        <p:blipFill>
          <a:blip r:embed="rId54"/>
          <a:stretch>
            <a:fillRect/>
          </a:stretch>
        </p:blipFill>
        <p:spPr>
          <a:xfrm>
            <a:off x="14572663" y="4270130"/>
            <a:ext cx="1076404" cy="806403"/>
          </a:xfrm>
          <a:prstGeom prst="rect">
            <a:avLst/>
          </a:prstGeom>
        </p:spPr>
      </p:pic>
      <p:sp>
        <p:nvSpPr>
          <p:cNvPr id="153" name="矩形 152"/>
          <p:cNvSpPr/>
          <p:nvPr/>
        </p:nvSpPr>
        <p:spPr>
          <a:xfrm>
            <a:off x="1688465" y="1288415"/>
            <a:ext cx="14135100" cy="189103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5" name="矩形 154"/>
          <p:cNvSpPr/>
          <p:nvPr>
            <p:custDataLst>
              <p:tags r:id="rId55"/>
            </p:custDataLst>
          </p:nvPr>
        </p:nvSpPr>
        <p:spPr>
          <a:xfrm>
            <a:off x="1688465" y="3291205"/>
            <a:ext cx="14134465" cy="18694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6" name="矩形 155"/>
          <p:cNvSpPr/>
          <p:nvPr>
            <p:custDataLst>
              <p:tags r:id="rId56"/>
            </p:custDataLst>
          </p:nvPr>
        </p:nvSpPr>
        <p:spPr>
          <a:xfrm>
            <a:off x="1674495" y="5255260"/>
            <a:ext cx="14135100" cy="179768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60" name="组合 159"/>
          <p:cNvGrpSpPr>
            <a:grpSpLocks noChangeAspect="1"/>
          </p:cNvGrpSpPr>
          <p:nvPr/>
        </p:nvGrpSpPr>
        <p:grpSpPr>
          <a:xfrm>
            <a:off x="2491113" y="1945387"/>
            <a:ext cx="487864" cy="324001"/>
            <a:chOff x="1887" y="4066"/>
            <a:chExt cx="524" cy="348"/>
          </a:xfrm>
        </p:grpSpPr>
        <p:pic>
          <p:nvPicPr>
            <p:cNvPr id="161" name="图片 160" descr="587 - 副本"/>
            <p:cNvPicPr/>
            <p:nvPr>
              <p:custDataLst>
                <p:tags r:id="rId57"/>
              </p:custDataLst>
            </p:nvPr>
          </p:nvPicPr>
          <p:blipFill>
            <a:blip r:embed="rId58"/>
            <a:stretch>
              <a:fillRect/>
            </a:stretch>
          </p:blipFill>
          <p:spPr>
            <a:xfrm>
              <a:off x="1887" y="4066"/>
              <a:ext cx="524" cy="349"/>
            </a:xfrm>
            <a:prstGeom prst="rect">
              <a:avLst/>
            </a:prstGeom>
          </p:spPr>
        </p:pic>
        <p:sp>
          <p:nvSpPr>
            <p:cNvPr id="162" name="任意多边形 161"/>
            <p:cNvSpPr/>
            <p:nvPr>
              <p:custDataLst>
                <p:tags r:id="rId59"/>
              </p:custDataLst>
            </p:nvPr>
          </p:nvSpPr>
          <p:spPr>
            <a:xfrm>
              <a:off x="1916" y="4076"/>
              <a:ext cx="453" cy="330"/>
            </a:xfrm>
            <a:custGeom>
              <a:avLst/>
              <a:gdLst>
                <a:gd name="connisteX0" fmla="*/ 2896 w 467023"/>
                <a:gd name="connsiteY0" fmla="*/ 249202 h 340339"/>
                <a:gd name="connisteX1" fmla="*/ 69571 w 467023"/>
                <a:gd name="connsiteY1" fmla="*/ 308892 h 340339"/>
                <a:gd name="connisteX2" fmla="*/ 133706 w 467023"/>
                <a:gd name="connsiteY2" fmla="*/ 333022 h 340339"/>
                <a:gd name="connisteX3" fmla="*/ 197841 w 467023"/>
                <a:gd name="connsiteY3" fmla="*/ 340007 h 340339"/>
                <a:gd name="connisteX4" fmla="*/ 262611 w 467023"/>
                <a:gd name="connsiteY4" fmla="*/ 337467 h 340339"/>
                <a:gd name="connisteX5" fmla="*/ 329286 w 467023"/>
                <a:gd name="connsiteY5" fmla="*/ 323497 h 340339"/>
                <a:gd name="connisteX6" fmla="*/ 393421 w 467023"/>
                <a:gd name="connsiteY6" fmla="*/ 315877 h 340339"/>
                <a:gd name="connisteX7" fmla="*/ 457556 w 467023"/>
                <a:gd name="connsiteY7" fmla="*/ 289842 h 340339"/>
                <a:gd name="connisteX8" fmla="*/ 464541 w 467023"/>
                <a:gd name="connsiteY8" fmla="*/ 225707 h 340339"/>
                <a:gd name="connisteX9" fmla="*/ 448031 w 467023"/>
                <a:gd name="connsiteY9" fmla="*/ 161572 h 340339"/>
                <a:gd name="connisteX10" fmla="*/ 421996 w 467023"/>
                <a:gd name="connsiteY10" fmla="*/ 96802 h 340339"/>
                <a:gd name="connisteX11" fmla="*/ 357861 w 467023"/>
                <a:gd name="connsiteY11" fmla="*/ 54257 h 340339"/>
                <a:gd name="connisteX12" fmla="*/ 293091 w 467023"/>
                <a:gd name="connsiteY12" fmla="*/ 30127 h 340339"/>
                <a:gd name="connisteX13" fmla="*/ 228956 w 467023"/>
                <a:gd name="connsiteY13" fmla="*/ 16157 h 340339"/>
                <a:gd name="connisteX14" fmla="*/ 164821 w 467023"/>
                <a:gd name="connsiteY14" fmla="*/ 16157 h 340339"/>
                <a:gd name="connisteX15" fmla="*/ 100686 w 467023"/>
                <a:gd name="connsiteY15" fmla="*/ 11077 h 340339"/>
                <a:gd name="connisteX16" fmla="*/ 35916 w 467023"/>
                <a:gd name="connsiteY16" fmla="*/ 4092 h 340339"/>
                <a:gd name="connisteX17" fmla="*/ 2896 w 467023"/>
                <a:gd name="connsiteY17" fmla="*/ 68227 h 340339"/>
                <a:gd name="connisteX18" fmla="*/ 2896 w 467023"/>
                <a:gd name="connsiteY18" fmla="*/ 132997 h 340339"/>
                <a:gd name="connisteX19" fmla="*/ 2896 w 467023"/>
                <a:gd name="connsiteY19" fmla="*/ 197132 h 340339"/>
                <a:gd name="connisteX20" fmla="*/ 14961 w 467023"/>
                <a:gd name="connsiteY20" fmla="*/ 261267 h 340339"/>
                <a:gd name="connisteX21" fmla="*/ 2896 w 467023"/>
                <a:gd name="connsiteY21" fmla="*/ 249202 h 34033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</a:cxnLst>
              <a:rect l="l" t="t" r="r" b="b"/>
              <a:pathLst>
                <a:path w="467024" h="340339">
                  <a:moveTo>
                    <a:pt x="2896" y="249202"/>
                  </a:moveTo>
                  <a:cubicBezTo>
                    <a:pt x="13691" y="258727"/>
                    <a:pt x="43536" y="292382"/>
                    <a:pt x="69571" y="308892"/>
                  </a:cubicBezTo>
                  <a:cubicBezTo>
                    <a:pt x="95606" y="325402"/>
                    <a:pt x="108306" y="326672"/>
                    <a:pt x="133706" y="333022"/>
                  </a:cubicBezTo>
                  <a:cubicBezTo>
                    <a:pt x="159106" y="339372"/>
                    <a:pt x="171806" y="339372"/>
                    <a:pt x="197841" y="340007"/>
                  </a:cubicBezTo>
                  <a:cubicBezTo>
                    <a:pt x="223876" y="340642"/>
                    <a:pt x="236576" y="340642"/>
                    <a:pt x="262611" y="337467"/>
                  </a:cubicBezTo>
                  <a:cubicBezTo>
                    <a:pt x="288646" y="334292"/>
                    <a:pt x="303251" y="327942"/>
                    <a:pt x="329286" y="323497"/>
                  </a:cubicBezTo>
                  <a:cubicBezTo>
                    <a:pt x="355321" y="319052"/>
                    <a:pt x="368021" y="322862"/>
                    <a:pt x="393421" y="315877"/>
                  </a:cubicBezTo>
                  <a:cubicBezTo>
                    <a:pt x="418821" y="308892"/>
                    <a:pt x="443586" y="307622"/>
                    <a:pt x="457556" y="289842"/>
                  </a:cubicBezTo>
                  <a:cubicBezTo>
                    <a:pt x="471526" y="272062"/>
                    <a:pt x="466446" y="251107"/>
                    <a:pt x="464541" y="225707"/>
                  </a:cubicBezTo>
                  <a:cubicBezTo>
                    <a:pt x="462636" y="200307"/>
                    <a:pt x="456286" y="187607"/>
                    <a:pt x="448031" y="161572"/>
                  </a:cubicBezTo>
                  <a:cubicBezTo>
                    <a:pt x="439776" y="135537"/>
                    <a:pt x="439776" y="118392"/>
                    <a:pt x="421996" y="96802"/>
                  </a:cubicBezTo>
                  <a:cubicBezTo>
                    <a:pt x="404216" y="75212"/>
                    <a:pt x="383896" y="67592"/>
                    <a:pt x="357861" y="54257"/>
                  </a:cubicBezTo>
                  <a:cubicBezTo>
                    <a:pt x="331826" y="40922"/>
                    <a:pt x="319126" y="37747"/>
                    <a:pt x="293091" y="30127"/>
                  </a:cubicBezTo>
                  <a:cubicBezTo>
                    <a:pt x="267056" y="22507"/>
                    <a:pt x="254356" y="18697"/>
                    <a:pt x="228956" y="16157"/>
                  </a:cubicBezTo>
                  <a:cubicBezTo>
                    <a:pt x="203556" y="13617"/>
                    <a:pt x="190221" y="17427"/>
                    <a:pt x="164821" y="16157"/>
                  </a:cubicBezTo>
                  <a:cubicBezTo>
                    <a:pt x="139421" y="14887"/>
                    <a:pt x="126721" y="13617"/>
                    <a:pt x="100686" y="11077"/>
                  </a:cubicBezTo>
                  <a:cubicBezTo>
                    <a:pt x="74651" y="8537"/>
                    <a:pt x="55601" y="-7338"/>
                    <a:pt x="35916" y="4092"/>
                  </a:cubicBezTo>
                  <a:cubicBezTo>
                    <a:pt x="16231" y="15522"/>
                    <a:pt x="9246" y="42192"/>
                    <a:pt x="2896" y="68227"/>
                  </a:cubicBezTo>
                  <a:cubicBezTo>
                    <a:pt x="-3454" y="94262"/>
                    <a:pt x="2896" y="106962"/>
                    <a:pt x="2896" y="132997"/>
                  </a:cubicBezTo>
                  <a:cubicBezTo>
                    <a:pt x="2896" y="159032"/>
                    <a:pt x="356" y="171732"/>
                    <a:pt x="2896" y="197132"/>
                  </a:cubicBezTo>
                  <a:cubicBezTo>
                    <a:pt x="5436" y="222532"/>
                    <a:pt x="14961" y="251107"/>
                    <a:pt x="14961" y="261267"/>
                  </a:cubicBezTo>
                  <a:cubicBezTo>
                    <a:pt x="14961" y="271427"/>
                    <a:pt x="-7899" y="239677"/>
                    <a:pt x="2896" y="249202"/>
                  </a:cubicBezTo>
                  <a:close/>
                </a:path>
              </a:pathLst>
            </a:custGeom>
            <a:noFill/>
            <a:ln w="127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63" name="组合 162"/>
          <p:cNvGrpSpPr>
            <a:grpSpLocks noChangeAspect="1"/>
          </p:cNvGrpSpPr>
          <p:nvPr/>
        </p:nvGrpSpPr>
        <p:grpSpPr>
          <a:xfrm>
            <a:off x="2475238" y="4811787"/>
            <a:ext cx="487864" cy="324001"/>
            <a:chOff x="1703" y="5035"/>
            <a:chExt cx="524" cy="348"/>
          </a:xfrm>
        </p:grpSpPr>
        <p:pic>
          <p:nvPicPr>
            <p:cNvPr id="164" name="图片 163" descr="cju6ur9l9v9jq0755paud9uka - 副本"/>
            <p:cNvPicPr/>
            <p:nvPr>
              <p:custDataLst>
                <p:tags r:id="rId60"/>
              </p:custDataLst>
            </p:nvPr>
          </p:nvPicPr>
          <p:blipFill>
            <a:blip r:embed="rId61"/>
            <a:stretch>
              <a:fillRect/>
            </a:stretch>
          </p:blipFill>
          <p:spPr>
            <a:xfrm>
              <a:off x="1703" y="5035"/>
              <a:ext cx="524" cy="349"/>
            </a:xfrm>
            <a:prstGeom prst="rect">
              <a:avLst/>
            </a:prstGeom>
          </p:spPr>
        </p:pic>
        <p:sp>
          <p:nvSpPr>
            <p:cNvPr id="165" name="任意多边形 164"/>
            <p:cNvSpPr/>
            <p:nvPr>
              <p:custDataLst>
                <p:tags r:id="rId62"/>
              </p:custDataLst>
            </p:nvPr>
          </p:nvSpPr>
          <p:spPr>
            <a:xfrm>
              <a:off x="1746" y="5063"/>
              <a:ext cx="453" cy="267"/>
            </a:xfrm>
            <a:custGeom>
              <a:avLst/>
              <a:gdLst>
                <a:gd name="connisteX0" fmla="*/ 23515 w 467515"/>
                <a:gd name="connsiteY0" fmla="*/ 31526 h 275478"/>
                <a:gd name="connisteX1" fmla="*/ 20 w 467515"/>
                <a:gd name="connsiteY1" fmla="*/ 95661 h 275478"/>
                <a:gd name="connisteX2" fmla="*/ 26055 w 467515"/>
                <a:gd name="connsiteY2" fmla="*/ 159796 h 275478"/>
                <a:gd name="connisteX3" fmla="*/ 85745 w 467515"/>
                <a:gd name="connsiteY3" fmla="*/ 223931 h 275478"/>
                <a:gd name="connisteX4" fmla="*/ 152420 w 467515"/>
                <a:gd name="connsiteY4" fmla="*/ 269651 h 275478"/>
                <a:gd name="connisteX5" fmla="*/ 216555 w 467515"/>
                <a:gd name="connsiteY5" fmla="*/ 274096 h 275478"/>
                <a:gd name="connisteX6" fmla="*/ 280690 w 467515"/>
                <a:gd name="connsiteY6" fmla="*/ 271556 h 275478"/>
                <a:gd name="connisteX7" fmla="*/ 347365 w 467515"/>
                <a:gd name="connsiteY7" fmla="*/ 269651 h 275478"/>
                <a:gd name="connisteX8" fmla="*/ 411500 w 467515"/>
                <a:gd name="connsiteY8" fmla="*/ 257586 h 275478"/>
                <a:gd name="connisteX9" fmla="*/ 452140 w 467515"/>
                <a:gd name="connsiteY9" fmla="*/ 193451 h 275478"/>
                <a:gd name="connisteX10" fmla="*/ 466745 w 467515"/>
                <a:gd name="connsiteY10" fmla="*/ 128681 h 275478"/>
                <a:gd name="connisteX11" fmla="*/ 435630 w 467515"/>
                <a:gd name="connsiteY11" fmla="*/ 64546 h 275478"/>
                <a:gd name="connisteX12" fmla="*/ 371495 w 467515"/>
                <a:gd name="connsiteY12" fmla="*/ 26446 h 275478"/>
                <a:gd name="connisteX13" fmla="*/ 304820 w 467515"/>
                <a:gd name="connsiteY13" fmla="*/ 9936 h 275478"/>
                <a:gd name="connisteX14" fmla="*/ 240050 w 467515"/>
                <a:gd name="connsiteY14" fmla="*/ 411 h 275478"/>
                <a:gd name="connisteX15" fmla="*/ 175915 w 467515"/>
                <a:gd name="connsiteY15" fmla="*/ 2951 h 275478"/>
                <a:gd name="connisteX16" fmla="*/ 111780 w 467515"/>
                <a:gd name="connsiteY16" fmla="*/ 9936 h 275478"/>
                <a:gd name="connisteX17" fmla="*/ 47645 w 467515"/>
                <a:gd name="connsiteY17" fmla="*/ 23906 h 275478"/>
                <a:gd name="connisteX18" fmla="*/ 23515 w 467515"/>
                <a:gd name="connsiteY18" fmla="*/ 31526 h 27547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</a:cxnLst>
              <a:rect l="l" t="t" r="r" b="b"/>
              <a:pathLst>
                <a:path w="467515" h="275479">
                  <a:moveTo>
                    <a:pt x="23515" y="31526"/>
                  </a:moveTo>
                  <a:cubicBezTo>
                    <a:pt x="13990" y="46131"/>
                    <a:pt x="-615" y="70261"/>
                    <a:pt x="20" y="95661"/>
                  </a:cubicBezTo>
                  <a:cubicBezTo>
                    <a:pt x="655" y="121061"/>
                    <a:pt x="8910" y="134396"/>
                    <a:pt x="26055" y="159796"/>
                  </a:cubicBezTo>
                  <a:cubicBezTo>
                    <a:pt x="43200" y="185196"/>
                    <a:pt x="60345" y="201706"/>
                    <a:pt x="85745" y="223931"/>
                  </a:cubicBezTo>
                  <a:cubicBezTo>
                    <a:pt x="111145" y="246156"/>
                    <a:pt x="126385" y="259491"/>
                    <a:pt x="152420" y="269651"/>
                  </a:cubicBezTo>
                  <a:cubicBezTo>
                    <a:pt x="178455" y="279811"/>
                    <a:pt x="191155" y="273461"/>
                    <a:pt x="216555" y="274096"/>
                  </a:cubicBezTo>
                  <a:cubicBezTo>
                    <a:pt x="241955" y="274731"/>
                    <a:pt x="254655" y="272191"/>
                    <a:pt x="280690" y="271556"/>
                  </a:cubicBezTo>
                  <a:cubicBezTo>
                    <a:pt x="306725" y="270921"/>
                    <a:pt x="321330" y="272191"/>
                    <a:pt x="347365" y="269651"/>
                  </a:cubicBezTo>
                  <a:cubicBezTo>
                    <a:pt x="373400" y="267111"/>
                    <a:pt x="390545" y="272826"/>
                    <a:pt x="411500" y="257586"/>
                  </a:cubicBezTo>
                  <a:cubicBezTo>
                    <a:pt x="432455" y="242346"/>
                    <a:pt x="441345" y="219486"/>
                    <a:pt x="452140" y="193451"/>
                  </a:cubicBezTo>
                  <a:cubicBezTo>
                    <a:pt x="462935" y="167416"/>
                    <a:pt x="469920" y="154716"/>
                    <a:pt x="466745" y="128681"/>
                  </a:cubicBezTo>
                  <a:cubicBezTo>
                    <a:pt x="463570" y="102646"/>
                    <a:pt x="454680" y="84866"/>
                    <a:pt x="435630" y="64546"/>
                  </a:cubicBezTo>
                  <a:cubicBezTo>
                    <a:pt x="416580" y="44226"/>
                    <a:pt x="397530" y="37241"/>
                    <a:pt x="371495" y="26446"/>
                  </a:cubicBezTo>
                  <a:cubicBezTo>
                    <a:pt x="345460" y="15651"/>
                    <a:pt x="330855" y="15016"/>
                    <a:pt x="304820" y="9936"/>
                  </a:cubicBezTo>
                  <a:cubicBezTo>
                    <a:pt x="278785" y="4856"/>
                    <a:pt x="266085" y="1681"/>
                    <a:pt x="240050" y="411"/>
                  </a:cubicBezTo>
                  <a:cubicBezTo>
                    <a:pt x="214015" y="-859"/>
                    <a:pt x="201315" y="1046"/>
                    <a:pt x="175915" y="2951"/>
                  </a:cubicBezTo>
                  <a:cubicBezTo>
                    <a:pt x="150515" y="4856"/>
                    <a:pt x="137180" y="5491"/>
                    <a:pt x="111780" y="9936"/>
                  </a:cubicBezTo>
                  <a:cubicBezTo>
                    <a:pt x="86380" y="14381"/>
                    <a:pt x="65425" y="19461"/>
                    <a:pt x="47645" y="23906"/>
                  </a:cubicBezTo>
                  <a:cubicBezTo>
                    <a:pt x="29865" y="28351"/>
                    <a:pt x="33040" y="16921"/>
                    <a:pt x="23515" y="31526"/>
                  </a:cubicBezTo>
                  <a:close/>
                </a:path>
              </a:pathLst>
            </a:custGeom>
            <a:noFill/>
            <a:ln w="12700">
              <a:solidFill>
                <a:srgbClr val="1C7203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66" name="组合 165"/>
          <p:cNvGrpSpPr>
            <a:grpSpLocks noChangeAspect="1"/>
          </p:cNvGrpSpPr>
          <p:nvPr/>
        </p:nvGrpSpPr>
        <p:grpSpPr>
          <a:xfrm>
            <a:off x="2466348" y="5870971"/>
            <a:ext cx="487864" cy="324001"/>
            <a:chOff x="1473" y="6484"/>
            <a:chExt cx="524" cy="348"/>
          </a:xfrm>
        </p:grpSpPr>
        <p:pic>
          <p:nvPicPr>
            <p:cNvPr id="167" name="图片 166" descr="89BC360A73D640378A28CE7A89D0AD0D_GX3151660 - 副本"/>
            <p:cNvPicPr/>
            <p:nvPr>
              <p:custDataLst>
                <p:tags r:id="rId63"/>
              </p:custDataLst>
            </p:nvPr>
          </p:nvPicPr>
          <p:blipFill>
            <a:blip r:embed="rId64"/>
            <a:stretch>
              <a:fillRect/>
            </a:stretch>
          </p:blipFill>
          <p:spPr>
            <a:xfrm>
              <a:off x="1473" y="6484"/>
              <a:ext cx="524" cy="349"/>
            </a:xfrm>
            <a:prstGeom prst="rect">
              <a:avLst/>
            </a:prstGeom>
          </p:spPr>
        </p:pic>
        <p:sp>
          <p:nvSpPr>
            <p:cNvPr id="168" name="任意多边形 167"/>
            <p:cNvSpPr/>
            <p:nvPr>
              <p:custDataLst>
                <p:tags r:id="rId65"/>
              </p:custDataLst>
            </p:nvPr>
          </p:nvSpPr>
          <p:spPr>
            <a:xfrm>
              <a:off x="1512" y="6510"/>
              <a:ext cx="436" cy="299"/>
            </a:xfrm>
            <a:custGeom>
              <a:avLst/>
              <a:gdLst>
                <a:gd name="connisteX0" fmla="*/ 0 w 479910"/>
                <a:gd name="connsiteY0" fmla="*/ 212480 h 325297"/>
                <a:gd name="connisteX1" fmla="*/ 21590 w 479910"/>
                <a:gd name="connsiteY1" fmla="*/ 147710 h 325297"/>
                <a:gd name="connisteX2" fmla="*/ 85725 w 479910"/>
                <a:gd name="connsiteY2" fmla="*/ 107705 h 325297"/>
                <a:gd name="connisteX3" fmla="*/ 149860 w 479910"/>
                <a:gd name="connsiteY3" fmla="*/ 76590 h 325297"/>
                <a:gd name="connisteX4" fmla="*/ 213995 w 479910"/>
                <a:gd name="connsiteY4" fmla="*/ 28965 h 325297"/>
                <a:gd name="connisteX5" fmla="*/ 278765 w 479910"/>
                <a:gd name="connsiteY5" fmla="*/ 12455 h 325297"/>
                <a:gd name="connisteX6" fmla="*/ 342900 w 479910"/>
                <a:gd name="connsiteY6" fmla="*/ 390 h 325297"/>
                <a:gd name="connisteX7" fmla="*/ 407035 w 479910"/>
                <a:gd name="connsiteY7" fmla="*/ 9915 h 325297"/>
                <a:gd name="connisteX8" fmla="*/ 471170 w 479910"/>
                <a:gd name="connsiteY8" fmla="*/ 57540 h 325297"/>
                <a:gd name="connisteX9" fmla="*/ 476250 w 479910"/>
                <a:gd name="connsiteY9" fmla="*/ 121675 h 325297"/>
                <a:gd name="connisteX10" fmla="*/ 457200 w 479910"/>
                <a:gd name="connsiteY10" fmla="*/ 185810 h 325297"/>
                <a:gd name="connisteX11" fmla="*/ 428625 w 479910"/>
                <a:gd name="connsiteY11" fmla="*/ 250580 h 325297"/>
                <a:gd name="connisteX12" fmla="*/ 364490 w 479910"/>
                <a:gd name="connsiteY12" fmla="*/ 286140 h 325297"/>
                <a:gd name="connisteX13" fmla="*/ 299720 w 479910"/>
                <a:gd name="connsiteY13" fmla="*/ 300110 h 325297"/>
                <a:gd name="connisteX14" fmla="*/ 235585 w 479910"/>
                <a:gd name="connsiteY14" fmla="*/ 324240 h 325297"/>
                <a:gd name="connisteX15" fmla="*/ 171450 w 479910"/>
                <a:gd name="connsiteY15" fmla="*/ 319160 h 325297"/>
                <a:gd name="connisteX16" fmla="*/ 107315 w 479910"/>
                <a:gd name="connsiteY16" fmla="*/ 319160 h 325297"/>
                <a:gd name="connisteX17" fmla="*/ 42545 w 479910"/>
                <a:gd name="connsiteY17" fmla="*/ 293125 h 325297"/>
                <a:gd name="connisteX18" fmla="*/ 2540 w 479910"/>
                <a:gd name="connsiteY18" fmla="*/ 228990 h 325297"/>
                <a:gd name="connisteX19" fmla="*/ 16510 w 479910"/>
                <a:gd name="connsiteY19" fmla="*/ 164855 h 3252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</a:cxnLst>
              <a:rect l="l" t="t" r="r" b="b"/>
              <a:pathLst>
                <a:path w="479910" h="325298">
                  <a:moveTo>
                    <a:pt x="0" y="212481"/>
                  </a:moveTo>
                  <a:cubicBezTo>
                    <a:pt x="3175" y="200416"/>
                    <a:pt x="4445" y="168666"/>
                    <a:pt x="21590" y="147711"/>
                  </a:cubicBezTo>
                  <a:cubicBezTo>
                    <a:pt x="38735" y="126756"/>
                    <a:pt x="60325" y="121676"/>
                    <a:pt x="85725" y="107706"/>
                  </a:cubicBezTo>
                  <a:cubicBezTo>
                    <a:pt x="111125" y="93736"/>
                    <a:pt x="124460" y="92466"/>
                    <a:pt x="149860" y="76591"/>
                  </a:cubicBezTo>
                  <a:cubicBezTo>
                    <a:pt x="175260" y="60716"/>
                    <a:pt x="187960" y="41666"/>
                    <a:pt x="213995" y="28966"/>
                  </a:cubicBezTo>
                  <a:cubicBezTo>
                    <a:pt x="240030" y="16266"/>
                    <a:pt x="252730" y="18171"/>
                    <a:pt x="278765" y="12456"/>
                  </a:cubicBezTo>
                  <a:cubicBezTo>
                    <a:pt x="304800" y="6741"/>
                    <a:pt x="317500" y="1026"/>
                    <a:pt x="342900" y="391"/>
                  </a:cubicBezTo>
                  <a:cubicBezTo>
                    <a:pt x="368300" y="-244"/>
                    <a:pt x="381635" y="-1514"/>
                    <a:pt x="407035" y="9916"/>
                  </a:cubicBezTo>
                  <a:cubicBezTo>
                    <a:pt x="432435" y="21346"/>
                    <a:pt x="457200" y="35316"/>
                    <a:pt x="471170" y="57541"/>
                  </a:cubicBezTo>
                  <a:cubicBezTo>
                    <a:pt x="485140" y="79766"/>
                    <a:pt x="478790" y="96276"/>
                    <a:pt x="476250" y="121676"/>
                  </a:cubicBezTo>
                  <a:cubicBezTo>
                    <a:pt x="473710" y="147076"/>
                    <a:pt x="466725" y="159776"/>
                    <a:pt x="457200" y="185811"/>
                  </a:cubicBezTo>
                  <a:cubicBezTo>
                    <a:pt x="447675" y="211846"/>
                    <a:pt x="447040" y="230261"/>
                    <a:pt x="428625" y="250581"/>
                  </a:cubicBezTo>
                  <a:cubicBezTo>
                    <a:pt x="410210" y="270901"/>
                    <a:pt x="390525" y="275981"/>
                    <a:pt x="364490" y="286141"/>
                  </a:cubicBezTo>
                  <a:cubicBezTo>
                    <a:pt x="338455" y="296301"/>
                    <a:pt x="325755" y="292491"/>
                    <a:pt x="299720" y="300111"/>
                  </a:cubicBezTo>
                  <a:cubicBezTo>
                    <a:pt x="273685" y="307731"/>
                    <a:pt x="260985" y="320431"/>
                    <a:pt x="235585" y="324241"/>
                  </a:cubicBezTo>
                  <a:cubicBezTo>
                    <a:pt x="210185" y="328051"/>
                    <a:pt x="196850" y="320431"/>
                    <a:pt x="171450" y="319161"/>
                  </a:cubicBezTo>
                  <a:cubicBezTo>
                    <a:pt x="146050" y="317891"/>
                    <a:pt x="133350" y="324241"/>
                    <a:pt x="107315" y="319161"/>
                  </a:cubicBezTo>
                  <a:cubicBezTo>
                    <a:pt x="81280" y="314081"/>
                    <a:pt x="63500" y="310906"/>
                    <a:pt x="42545" y="293126"/>
                  </a:cubicBezTo>
                  <a:cubicBezTo>
                    <a:pt x="21590" y="275346"/>
                    <a:pt x="7620" y="254391"/>
                    <a:pt x="2540" y="228991"/>
                  </a:cubicBezTo>
                  <a:cubicBezTo>
                    <a:pt x="-2540" y="203591"/>
                    <a:pt x="12700" y="176286"/>
                    <a:pt x="16510" y="164856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69" name="组合 168"/>
          <p:cNvGrpSpPr>
            <a:grpSpLocks noChangeAspect="1"/>
          </p:cNvGrpSpPr>
          <p:nvPr/>
        </p:nvGrpSpPr>
        <p:grpSpPr>
          <a:xfrm>
            <a:off x="3764548" y="1952751"/>
            <a:ext cx="482320" cy="321240"/>
            <a:chOff x="3080" y="6096"/>
            <a:chExt cx="524" cy="349"/>
          </a:xfrm>
        </p:grpSpPr>
        <p:pic>
          <p:nvPicPr>
            <p:cNvPr id="170" name="图片 169" descr="587 - 副本"/>
            <p:cNvPicPr/>
            <p:nvPr>
              <p:custDataLst>
                <p:tags r:id="rId66"/>
              </p:custDataLst>
            </p:nvPr>
          </p:nvPicPr>
          <p:blipFill>
            <a:blip r:embed="rId67"/>
            <a:stretch>
              <a:fillRect/>
            </a:stretch>
          </p:blipFill>
          <p:spPr>
            <a:xfrm>
              <a:off x="3080" y="6096"/>
              <a:ext cx="524" cy="349"/>
            </a:xfrm>
            <a:prstGeom prst="rect">
              <a:avLst/>
            </a:prstGeom>
          </p:spPr>
        </p:pic>
        <p:sp>
          <p:nvSpPr>
            <p:cNvPr id="171" name="任意多边形 170"/>
            <p:cNvSpPr/>
            <p:nvPr>
              <p:custDataLst>
                <p:tags r:id="rId68"/>
              </p:custDataLst>
            </p:nvPr>
          </p:nvSpPr>
          <p:spPr>
            <a:xfrm>
              <a:off x="3106" y="6106"/>
              <a:ext cx="474" cy="334"/>
            </a:xfrm>
            <a:custGeom>
              <a:avLst/>
              <a:gdLst>
                <a:gd name="connisteX0" fmla="*/ 5937 w 488595"/>
                <a:gd name="connsiteY0" fmla="*/ 212823 h 344832"/>
                <a:gd name="connisteX1" fmla="*/ 70707 w 488595"/>
                <a:gd name="connsiteY1" fmla="*/ 267433 h 344832"/>
                <a:gd name="connisteX2" fmla="*/ 134842 w 488595"/>
                <a:gd name="connsiteY2" fmla="*/ 329663 h 344832"/>
                <a:gd name="connisteX3" fmla="*/ 198977 w 488595"/>
                <a:gd name="connsiteY3" fmla="*/ 341728 h 344832"/>
                <a:gd name="connisteX4" fmla="*/ 263112 w 488595"/>
                <a:gd name="connsiteY4" fmla="*/ 343633 h 344832"/>
                <a:gd name="connisteX5" fmla="*/ 327882 w 488595"/>
                <a:gd name="connsiteY5" fmla="*/ 329663 h 344832"/>
                <a:gd name="connisteX6" fmla="*/ 392017 w 488595"/>
                <a:gd name="connsiteY6" fmla="*/ 322678 h 344832"/>
                <a:gd name="connisteX7" fmla="*/ 456152 w 488595"/>
                <a:gd name="connsiteY7" fmla="*/ 301088 h 344832"/>
                <a:gd name="connisteX8" fmla="*/ 487267 w 488595"/>
                <a:gd name="connsiteY8" fmla="*/ 236953 h 344832"/>
                <a:gd name="connisteX9" fmla="*/ 477742 w 488595"/>
                <a:gd name="connsiteY9" fmla="*/ 172183 h 344832"/>
                <a:gd name="connisteX10" fmla="*/ 456152 w 488595"/>
                <a:gd name="connsiteY10" fmla="*/ 108048 h 344832"/>
                <a:gd name="connisteX11" fmla="*/ 392017 w 488595"/>
                <a:gd name="connsiteY11" fmla="*/ 62963 h 344832"/>
                <a:gd name="connisteX12" fmla="*/ 327882 w 488595"/>
                <a:gd name="connsiteY12" fmla="*/ 8353 h 344832"/>
                <a:gd name="connisteX13" fmla="*/ 263112 w 488595"/>
                <a:gd name="connsiteY13" fmla="*/ 733 h 344832"/>
                <a:gd name="connisteX14" fmla="*/ 196437 w 488595"/>
                <a:gd name="connsiteY14" fmla="*/ 733 h 344832"/>
                <a:gd name="connisteX15" fmla="*/ 132302 w 488595"/>
                <a:gd name="connsiteY15" fmla="*/ 3273 h 344832"/>
                <a:gd name="connisteX16" fmla="*/ 68167 w 488595"/>
                <a:gd name="connsiteY16" fmla="*/ 15338 h 344832"/>
                <a:gd name="connisteX17" fmla="*/ 11017 w 488595"/>
                <a:gd name="connsiteY17" fmla="*/ 79473 h 344832"/>
                <a:gd name="connisteX18" fmla="*/ 5937 w 488595"/>
                <a:gd name="connsiteY18" fmla="*/ 143608 h 344832"/>
                <a:gd name="connisteX19" fmla="*/ 5937 w 488595"/>
                <a:gd name="connsiteY19" fmla="*/ 212823 h 34483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</a:cxnLst>
              <a:rect l="l" t="t" r="r" b="b"/>
              <a:pathLst>
                <a:path w="488595" h="344833">
                  <a:moveTo>
                    <a:pt x="5937" y="212823"/>
                  </a:moveTo>
                  <a:cubicBezTo>
                    <a:pt x="18637" y="237588"/>
                    <a:pt x="44672" y="243938"/>
                    <a:pt x="70707" y="267433"/>
                  </a:cubicBezTo>
                  <a:cubicBezTo>
                    <a:pt x="96742" y="290928"/>
                    <a:pt x="109442" y="315058"/>
                    <a:pt x="134842" y="329663"/>
                  </a:cubicBezTo>
                  <a:cubicBezTo>
                    <a:pt x="160242" y="344268"/>
                    <a:pt x="173577" y="339188"/>
                    <a:pt x="198977" y="341728"/>
                  </a:cubicBezTo>
                  <a:cubicBezTo>
                    <a:pt x="224377" y="344268"/>
                    <a:pt x="237077" y="346173"/>
                    <a:pt x="263112" y="343633"/>
                  </a:cubicBezTo>
                  <a:cubicBezTo>
                    <a:pt x="289147" y="341093"/>
                    <a:pt x="301847" y="334108"/>
                    <a:pt x="327882" y="329663"/>
                  </a:cubicBezTo>
                  <a:cubicBezTo>
                    <a:pt x="353917" y="325218"/>
                    <a:pt x="366617" y="328393"/>
                    <a:pt x="392017" y="322678"/>
                  </a:cubicBezTo>
                  <a:cubicBezTo>
                    <a:pt x="417417" y="316963"/>
                    <a:pt x="437102" y="318233"/>
                    <a:pt x="456152" y="301088"/>
                  </a:cubicBezTo>
                  <a:cubicBezTo>
                    <a:pt x="475202" y="283943"/>
                    <a:pt x="482822" y="262988"/>
                    <a:pt x="487267" y="236953"/>
                  </a:cubicBezTo>
                  <a:cubicBezTo>
                    <a:pt x="491712" y="210918"/>
                    <a:pt x="484092" y="198218"/>
                    <a:pt x="477742" y="172183"/>
                  </a:cubicBezTo>
                  <a:cubicBezTo>
                    <a:pt x="471392" y="146148"/>
                    <a:pt x="473297" y="129638"/>
                    <a:pt x="456152" y="108048"/>
                  </a:cubicBezTo>
                  <a:cubicBezTo>
                    <a:pt x="439007" y="86458"/>
                    <a:pt x="417417" y="82648"/>
                    <a:pt x="392017" y="62963"/>
                  </a:cubicBezTo>
                  <a:cubicBezTo>
                    <a:pt x="366617" y="43278"/>
                    <a:pt x="353917" y="21053"/>
                    <a:pt x="327882" y="8353"/>
                  </a:cubicBezTo>
                  <a:cubicBezTo>
                    <a:pt x="301847" y="-4347"/>
                    <a:pt x="289147" y="2003"/>
                    <a:pt x="263112" y="733"/>
                  </a:cubicBezTo>
                  <a:cubicBezTo>
                    <a:pt x="237077" y="-537"/>
                    <a:pt x="222472" y="98"/>
                    <a:pt x="196437" y="733"/>
                  </a:cubicBezTo>
                  <a:cubicBezTo>
                    <a:pt x="170402" y="1368"/>
                    <a:pt x="157702" y="98"/>
                    <a:pt x="132302" y="3273"/>
                  </a:cubicBezTo>
                  <a:cubicBezTo>
                    <a:pt x="106902" y="6448"/>
                    <a:pt x="92297" y="98"/>
                    <a:pt x="68167" y="15338"/>
                  </a:cubicBezTo>
                  <a:cubicBezTo>
                    <a:pt x="44037" y="30578"/>
                    <a:pt x="23717" y="54073"/>
                    <a:pt x="11017" y="79473"/>
                  </a:cubicBezTo>
                  <a:cubicBezTo>
                    <a:pt x="-1683" y="104873"/>
                    <a:pt x="7207" y="116938"/>
                    <a:pt x="5937" y="143608"/>
                  </a:cubicBezTo>
                  <a:cubicBezTo>
                    <a:pt x="4667" y="170278"/>
                    <a:pt x="-6763" y="188058"/>
                    <a:pt x="5937" y="212823"/>
                  </a:cubicBezTo>
                  <a:close/>
                </a:path>
              </a:pathLst>
            </a:custGeom>
            <a:noFill/>
            <a:ln w="127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72" name="组合 171"/>
          <p:cNvGrpSpPr>
            <a:grpSpLocks noChangeAspect="1"/>
          </p:cNvGrpSpPr>
          <p:nvPr/>
        </p:nvGrpSpPr>
        <p:grpSpPr>
          <a:xfrm>
            <a:off x="3759212" y="4811787"/>
            <a:ext cx="487864" cy="324001"/>
            <a:chOff x="3088" y="6944"/>
            <a:chExt cx="524" cy="348"/>
          </a:xfrm>
        </p:grpSpPr>
        <p:pic>
          <p:nvPicPr>
            <p:cNvPr id="173" name="图片 172" descr="cju6ur9l9v9jq0755paud9uka - 副本"/>
            <p:cNvPicPr>
              <a:picLocks noChangeAspect="1"/>
            </p:cNvPicPr>
            <p:nvPr>
              <p:custDataLst>
                <p:tags r:id="rId69"/>
              </p:custDataLst>
            </p:nvPr>
          </p:nvPicPr>
          <p:blipFill>
            <a:blip r:embed="rId70"/>
            <a:stretch>
              <a:fillRect/>
            </a:stretch>
          </p:blipFill>
          <p:spPr>
            <a:xfrm>
              <a:off x="3088" y="6944"/>
              <a:ext cx="524" cy="349"/>
            </a:xfrm>
            <a:prstGeom prst="rect">
              <a:avLst/>
            </a:prstGeom>
          </p:spPr>
        </p:pic>
        <p:sp>
          <p:nvSpPr>
            <p:cNvPr id="174" name="任意多边形 173"/>
            <p:cNvSpPr/>
            <p:nvPr>
              <p:custDataLst>
                <p:tags r:id="rId71"/>
              </p:custDataLst>
            </p:nvPr>
          </p:nvSpPr>
          <p:spPr>
            <a:xfrm>
              <a:off x="3140" y="6958"/>
              <a:ext cx="458" cy="323"/>
            </a:xfrm>
            <a:custGeom>
              <a:avLst/>
              <a:gdLst>
                <a:gd name="connisteX0" fmla="*/ 77668 w 472314"/>
                <a:gd name="connsiteY0" fmla="*/ 6496 h 333180"/>
                <a:gd name="connisteX1" fmla="*/ 16073 w 472314"/>
                <a:gd name="connsiteY1" fmla="*/ 70631 h 333180"/>
                <a:gd name="connisteX2" fmla="*/ 1468 w 472314"/>
                <a:gd name="connsiteY2" fmla="*/ 134766 h 333180"/>
                <a:gd name="connisteX3" fmla="*/ 35123 w 472314"/>
                <a:gd name="connsiteY3" fmla="*/ 199536 h 333180"/>
                <a:gd name="connisteX4" fmla="*/ 99258 w 472314"/>
                <a:gd name="connsiteY4" fmla="*/ 249066 h 333180"/>
                <a:gd name="connisteX5" fmla="*/ 160853 w 472314"/>
                <a:gd name="connsiteY5" fmla="*/ 313836 h 333180"/>
                <a:gd name="connisteX6" fmla="*/ 225623 w 472314"/>
                <a:gd name="connsiteY6" fmla="*/ 320821 h 333180"/>
                <a:gd name="connisteX7" fmla="*/ 289758 w 472314"/>
                <a:gd name="connsiteY7" fmla="*/ 327806 h 333180"/>
                <a:gd name="connisteX8" fmla="*/ 353893 w 472314"/>
                <a:gd name="connsiteY8" fmla="*/ 327806 h 333180"/>
                <a:gd name="connisteX9" fmla="*/ 418028 w 472314"/>
                <a:gd name="connsiteY9" fmla="*/ 270656 h 333180"/>
                <a:gd name="connisteX10" fmla="*/ 461208 w 472314"/>
                <a:gd name="connsiteY10" fmla="*/ 206521 h 333180"/>
                <a:gd name="connisteX11" fmla="*/ 468193 w 472314"/>
                <a:gd name="connsiteY11" fmla="*/ 142386 h 333180"/>
                <a:gd name="connisteX12" fmla="*/ 420568 w 472314"/>
                <a:gd name="connsiteY12" fmla="*/ 77616 h 333180"/>
                <a:gd name="connisteX13" fmla="*/ 356433 w 472314"/>
                <a:gd name="connsiteY13" fmla="*/ 28086 h 333180"/>
                <a:gd name="connisteX14" fmla="*/ 292298 w 472314"/>
                <a:gd name="connsiteY14" fmla="*/ 10941 h 333180"/>
                <a:gd name="connisteX15" fmla="*/ 227528 w 472314"/>
                <a:gd name="connsiteY15" fmla="*/ 10941 h 333180"/>
                <a:gd name="connisteX16" fmla="*/ 163393 w 472314"/>
                <a:gd name="connsiteY16" fmla="*/ 3956 h 333180"/>
                <a:gd name="connisteX17" fmla="*/ 99258 w 472314"/>
                <a:gd name="connsiteY17" fmla="*/ 3956 h 333180"/>
                <a:gd name="connisteX18" fmla="*/ 77668 w 472314"/>
                <a:gd name="connsiteY18" fmla="*/ 6496 h 3331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</a:cxnLst>
              <a:rect l="l" t="t" r="r" b="b"/>
              <a:pathLst>
                <a:path w="472315" h="333181">
                  <a:moveTo>
                    <a:pt x="77668" y="6497"/>
                  </a:moveTo>
                  <a:cubicBezTo>
                    <a:pt x="61158" y="19832"/>
                    <a:pt x="31313" y="45232"/>
                    <a:pt x="16073" y="70632"/>
                  </a:cubicBezTo>
                  <a:cubicBezTo>
                    <a:pt x="833" y="96032"/>
                    <a:pt x="-2342" y="108732"/>
                    <a:pt x="1468" y="134767"/>
                  </a:cubicBezTo>
                  <a:cubicBezTo>
                    <a:pt x="5278" y="160802"/>
                    <a:pt x="15438" y="176677"/>
                    <a:pt x="35123" y="199537"/>
                  </a:cubicBezTo>
                  <a:cubicBezTo>
                    <a:pt x="54808" y="222397"/>
                    <a:pt x="73858" y="226207"/>
                    <a:pt x="99258" y="249067"/>
                  </a:cubicBezTo>
                  <a:cubicBezTo>
                    <a:pt x="124658" y="271927"/>
                    <a:pt x="135453" y="299232"/>
                    <a:pt x="160853" y="313837"/>
                  </a:cubicBezTo>
                  <a:cubicBezTo>
                    <a:pt x="186253" y="328442"/>
                    <a:pt x="199588" y="318282"/>
                    <a:pt x="225623" y="320822"/>
                  </a:cubicBezTo>
                  <a:cubicBezTo>
                    <a:pt x="251658" y="323362"/>
                    <a:pt x="264358" y="326537"/>
                    <a:pt x="289758" y="327807"/>
                  </a:cubicBezTo>
                  <a:cubicBezTo>
                    <a:pt x="315158" y="329077"/>
                    <a:pt x="328493" y="339237"/>
                    <a:pt x="353893" y="327807"/>
                  </a:cubicBezTo>
                  <a:cubicBezTo>
                    <a:pt x="379293" y="316377"/>
                    <a:pt x="396438" y="294787"/>
                    <a:pt x="418028" y="270657"/>
                  </a:cubicBezTo>
                  <a:cubicBezTo>
                    <a:pt x="439618" y="246527"/>
                    <a:pt x="451048" y="231922"/>
                    <a:pt x="461208" y="206522"/>
                  </a:cubicBezTo>
                  <a:cubicBezTo>
                    <a:pt x="471368" y="181122"/>
                    <a:pt x="476448" y="168422"/>
                    <a:pt x="468193" y="142387"/>
                  </a:cubicBezTo>
                  <a:cubicBezTo>
                    <a:pt x="459938" y="116352"/>
                    <a:pt x="442793" y="100477"/>
                    <a:pt x="420568" y="77617"/>
                  </a:cubicBezTo>
                  <a:cubicBezTo>
                    <a:pt x="398343" y="54757"/>
                    <a:pt x="381833" y="41422"/>
                    <a:pt x="356433" y="28087"/>
                  </a:cubicBezTo>
                  <a:cubicBezTo>
                    <a:pt x="331033" y="14752"/>
                    <a:pt x="318333" y="14117"/>
                    <a:pt x="292298" y="10942"/>
                  </a:cubicBezTo>
                  <a:cubicBezTo>
                    <a:pt x="266263" y="7767"/>
                    <a:pt x="253563" y="12212"/>
                    <a:pt x="227528" y="10942"/>
                  </a:cubicBezTo>
                  <a:cubicBezTo>
                    <a:pt x="201493" y="9672"/>
                    <a:pt x="188793" y="5227"/>
                    <a:pt x="163393" y="3957"/>
                  </a:cubicBezTo>
                  <a:cubicBezTo>
                    <a:pt x="137993" y="2687"/>
                    <a:pt x="116403" y="3322"/>
                    <a:pt x="99258" y="3957"/>
                  </a:cubicBezTo>
                  <a:cubicBezTo>
                    <a:pt x="82113" y="4592"/>
                    <a:pt x="94178" y="-6838"/>
                    <a:pt x="77668" y="6497"/>
                  </a:cubicBezTo>
                  <a:close/>
                </a:path>
              </a:pathLst>
            </a:custGeom>
            <a:noFill/>
            <a:ln w="12700">
              <a:solidFill>
                <a:srgbClr val="1C7203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75" name="组合 174"/>
          <p:cNvGrpSpPr>
            <a:grpSpLocks noChangeAspect="1"/>
          </p:cNvGrpSpPr>
          <p:nvPr/>
        </p:nvGrpSpPr>
        <p:grpSpPr>
          <a:xfrm>
            <a:off x="5069222" y="1937132"/>
            <a:ext cx="487864" cy="324001"/>
            <a:chOff x="4531" y="7255"/>
            <a:chExt cx="524" cy="348"/>
          </a:xfrm>
        </p:grpSpPr>
        <p:pic>
          <p:nvPicPr>
            <p:cNvPr id="176" name="图片 175" descr="587 - 副本"/>
            <p:cNvPicPr/>
            <p:nvPr>
              <p:custDataLst>
                <p:tags r:id="rId72"/>
              </p:custDataLst>
            </p:nvPr>
          </p:nvPicPr>
          <p:blipFill>
            <a:blip r:embed="rId73"/>
            <a:stretch>
              <a:fillRect/>
            </a:stretch>
          </p:blipFill>
          <p:spPr>
            <a:xfrm>
              <a:off x="4531" y="7255"/>
              <a:ext cx="524" cy="349"/>
            </a:xfrm>
            <a:prstGeom prst="rect">
              <a:avLst/>
            </a:prstGeom>
          </p:spPr>
        </p:pic>
        <p:sp>
          <p:nvSpPr>
            <p:cNvPr id="177" name="任意多边形 176"/>
            <p:cNvSpPr/>
            <p:nvPr>
              <p:custDataLst>
                <p:tags r:id="rId74"/>
              </p:custDataLst>
            </p:nvPr>
          </p:nvSpPr>
          <p:spPr>
            <a:xfrm>
              <a:off x="4539" y="7268"/>
              <a:ext cx="489" cy="325"/>
            </a:xfrm>
            <a:custGeom>
              <a:avLst/>
              <a:gdLst>
                <a:gd name="connisteX0" fmla="*/ 15814 w 504411"/>
                <a:gd name="connsiteY0" fmla="*/ 222814 h 335454"/>
                <a:gd name="connisteX1" fmla="*/ 79949 w 504411"/>
                <a:gd name="connsiteY1" fmla="*/ 279964 h 335454"/>
                <a:gd name="connisteX2" fmla="*/ 144084 w 504411"/>
                <a:gd name="connsiteY2" fmla="*/ 308539 h 335454"/>
                <a:gd name="connisteX3" fmla="*/ 208219 w 504411"/>
                <a:gd name="connsiteY3" fmla="*/ 329494 h 335454"/>
                <a:gd name="connisteX4" fmla="*/ 272989 w 504411"/>
                <a:gd name="connsiteY4" fmla="*/ 334574 h 335454"/>
                <a:gd name="connisteX5" fmla="*/ 337124 w 504411"/>
                <a:gd name="connsiteY5" fmla="*/ 332034 h 335454"/>
                <a:gd name="connisteX6" fmla="*/ 401259 w 504411"/>
                <a:gd name="connsiteY6" fmla="*/ 310444 h 335454"/>
                <a:gd name="connisteX7" fmla="*/ 465394 w 504411"/>
                <a:gd name="connsiteY7" fmla="*/ 293934 h 335454"/>
                <a:gd name="connisteX8" fmla="*/ 501589 w 504411"/>
                <a:gd name="connsiteY8" fmla="*/ 229799 h 335454"/>
                <a:gd name="connisteX9" fmla="*/ 493969 w 504411"/>
                <a:gd name="connsiteY9" fmla="*/ 165664 h 335454"/>
                <a:gd name="connisteX10" fmla="*/ 451424 w 504411"/>
                <a:gd name="connsiteY10" fmla="*/ 100894 h 335454"/>
                <a:gd name="connisteX11" fmla="*/ 387289 w 504411"/>
                <a:gd name="connsiteY11" fmla="*/ 58349 h 335454"/>
                <a:gd name="connisteX12" fmla="*/ 322519 w 504411"/>
                <a:gd name="connsiteY12" fmla="*/ 29774 h 335454"/>
                <a:gd name="connisteX13" fmla="*/ 255844 w 504411"/>
                <a:gd name="connsiteY13" fmla="*/ 15169 h 335454"/>
                <a:gd name="connisteX14" fmla="*/ 191709 w 504411"/>
                <a:gd name="connsiteY14" fmla="*/ 5644 h 335454"/>
                <a:gd name="connisteX15" fmla="*/ 127574 w 504411"/>
                <a:gd name="connsiteY15" fmla="*/ 5644 h 335454"/>
                <a:gd name="connisteX16" fmla="*/ 63439 w 504411"/>
                <a:gd name="connsiteY16" fmla="*/ 5644 h 335454"/>
                <a:gd name="connisteX17" fmla="*/ 6289 w 504411"/>
                <a:gd name="connsiteY17" fmla="*/ 70414 h 335454"/>
                <a:gd name="connisteX18" fmla="*/ 3749 w 504411"/>
                <a:gd name="connsiteY18" fmla="*/ 134549 h 335454"/>
                <a:gd name="connisteX19" fmla="*/ 10734 w 504411"/>
                <a:gd name="connsiteY19" fmla="*/ 198684 h 335454"/>
                <a:gd name="connisteX20" fmla="*/ 15814 w 504411"/>
                <a:gd name="connsiteY20" fmla="*/ 222814 h 33545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</a:cxnLst>
              <a:rect l="l" t="t" r="r" b="b"/>
              <a:pathLst>
                <a:path w="504411" h="335454">
                  <a:moveTo>
                    <a:pt x="15814" y="222814"/>
                  </a:moveTo>
                  <a:cubicBezTo>
                    <a:pt x="29784" y="239324"/>
                    <a:pt x="54549" y="262819"/>
                    <a:pt x="79949" y="279964"/>
                  </a:cubicBezTo>
                  <a:cubicBezTo>
                    <a:pt x="105349" y="297109"/>
                    <a:pt x="118684" y="298379"/>
                    <a:pt x="144084" y="308539"/>
                  </a:cubicBezTo>
                  <a:cubicBezTo>
                    <a:pt x="169484" y="318699"/>
                    <a:pt x="182184" y="324414"/>
                    <a:pt x="208219" y="329494"/>
                  </a:cubicBezTo>
                  <a:cubicBezTo>
                    <a:pt x="234254" y="334574"/>
                    <a:pt x="246954" y="333939"/>
                    <a:pt x="272989" y="334574"/>
                  </a:cubicBezTo>
                  <a:cubicBezTo>
                    <a:pt x="299024" y="335209"/>
                    <a:pt x="311724" y="337114"/>
                    <a:pt x="337124" y="332034"/>
                  </a:cubicBezTo>
                  <a:cubicBezTo>
                    <a:pt x="362524" y="326954"/>
                    <a:pt x="375859" y="318064"/>
                    <a:pt x="401259" y="310444"/>
                  </a:cubicBezTo>
                  <a:cubicBezTo>
                    <a:pt x="426659" y="302824"/>
                    <a:pt x="445074" y="309809"/>
                    <a:pt x="465394" y="293934"/>
                  </a:cubicBezTo>
                  <a:cubicBezTo>
                    <a:pt x="485714" y="278059"/>
                    <a:pt x="495874" y="255199"/>
                    <a:pt x="501589" y="229799"/>
                  </a:cubicBezTo>
                  <a:cubicBezTo>
                    <a:pt x="507304" y="204399"/>
                    <a:pt x="504129" y="191699"/>
                    <a:pt x="493969" y="165664"/>
                  </a:cubicBezTo>
                  <a:cubicBezTo>
                    <a:pt x="483809" y="139629"/>
                    <a:pt x="473014" y="122484"/>
                    <a:pt x="451424" y="100894"/>
                  </a:cubicBezTo>
                  <a:cubicBezTo>
                    <a:pt x="429834" y="79304"/>
                    <a:pt x="413324" y="72319"/>
                    <a:pt x="387289" y="58349"/>
                  </a:cubicBezTo>
                  <a:cubicBezTo>
                    <a:pt x="361254" y="44379"/>
                    <a:pt x="348554" y="38664"/>
                    <a:pt x="322519" y="29774"/>
                  </a:cubicBezTo>
                  <a:cubicBezTo>
                    <a:pt x="296484" y="20884"/>
                    <a:pt x="281879" y="20249"/>
                    <a:pt x="255844" y="15169"/>
                  </a:cubicBezTo>
                  <a:cubicBezTo>
                    <a:pt x="229809" y="10089"/>
                    <a:pt x="217109" y="7549"/>
                    <a:pt x="191709" y="5644"/>
                  </a:cubicBezTo>
                  <a:cubicBezTo>
                    <a:pt x="166309" y="3739"/>
                    <a:pt x="152974" y="5644"/>
                    <a:pt x="127574" y="5644"/>
                  </a:cubicBezTo>
                  <a:cubicBezTo>
                    <a:pt x="102174" y="5644"/>
                    <a:pt x="87569" y="-7056"/>
                    <a:pt x="63439" y="5644"/>
                  </a:cubicBezTo>
                  <a:cubicBezTo>
                    <a:pt x="39309" y="18344"/>
                    <a:pt x="18354" y="44379"/>
                    <a:pt x="6289" y="70414"/>
                  </a:cubicBezTo>
                  <a:cubicBezTo>
                    <a:pt x="-5776" y="96449"/>
                    <a:pt x="3114" y="109149"/>
                    <a:pt x="3749" y="134549"/>
                  </a:cubicBezTo>
                  <a:cubicBezTo>
                    <a:pt x="4384" y="159949"/>
                    <a:pt x="8194" y="180904"/>
                    <a:pt x="10734" y="198684"/>
                  </a:cubicBezTo>
                  <a:cubicBezTo>
                    <a:pt x="13274" y="216464"/>
                    <a:pt x="1844" y="206304"/>
                    <a:pt x="15814" y="222814"/>
                  </a:cubicBezTo>
                  <a:close/>
                </a:path>
              </a:pathLst>
            </a:custGeom>
            <a:noFill/>
            <a:ln w="127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78" name="组合 177"/>
          <p:cNvGrpSpPr>
            <a:grpSpLocks noChangeAspect="1"/>
          </p:cNvGrpSpPr>
          <p:nvPr/>
        </p:nvGrpSpPr>
        <p:grpSpPr>
          <a:xfrm>
            <a:off x="6395106" y="1937132"/>
            <a:ext cx="487864" cy="324001"/>
            <a:chOff x="5596" y="5700"/>
            <a:chExt cx="524" cy="348"/>
          </a:xfrm>
        </p:grpSpPr>
        <p:pic>
          <p:nvPicPr>
            <p:cNvPr id="179" name="图片 178" descr="587 - 副本"/>
            <p:cNvPicPr/>
            <p:nvPr>
              <p:custDataLst>
                <p:tags r:id="rId75"/>
              </p:custDataLst>
            </p:nvPr>
          </p:nvPicPr>
          <p:blipFill>
            <a:blip r:embed="rId76"/>
            <a:stretch>
              <a:fillRect/>
            </a:stretch>
          </p:blipFill>
          <p:spPr>
            <a:xfrm>
              <a:off x="5596" y="5700"/>
              <a:ext cx="524" cy="349"/>
            </a:xfrm>
            <a:prstGeom prst="rect">
              <a:avLst/>
            </a:prstGeom>
          </p:spPr>
        </p:pic>
        <p:sp>
          <p:nvSpPr>
            <p:cNvPr id="180" name="任意多边形 179"/>
            <p:cNvSpPr/>
            <p:nvPr>
              <p:custDataLst>
                <p:tags r:id="rId77"/>
              </p:custDataLst>
            </p:nvPr>
          </p:nvSpPr>
          <p:spPr>
            <a:xfrm>
              <a:off x="5621" y="5719"/>
              <a:ext cx="488" cy="317"/>
            </a:xfrm>
            <a:custGeom>
              <a:avLst/>
              <a:gdLst>
                <a:gd name="connisteX0" fmla="*/ 4892 w 502906"/>
                <a:gd name="connsiteY0" fmla="*/ 210556 h 326980"/>
                <a:gd name="connisteX1" fmla="*/ 69027 w 502906"/>
                <a:gd name="connsiteY1" fmla="*/ 269611 h 326980"/>
                <a:gd name="connisteX2" fmla="*/ 133162 w 502906"/>
                <a:gd name="connsiteY2" fmla="*/ 298186 h 326980"/>
                <a:gd name="connisteX3" fmla="*/ 197932 w 502906"/>
                <a:gd name="connsiteY3" fmla="*/ 322316 h 326980"/>
                <a:gd name="connisteX4" fmla="*/ 262067 w 502906"/>
                <a:gd name="connsiteY4" fmla="*/ 324856 h 326980"/>
                <a:gd name="connisteX5" fmla="*/ 326202 w 502906"/>
                <a:gd name="connsiteY5" fmla="*/ 324856 h 326980"/>
                <a:gd name="connisteX6" fmla="*/ 390337 w 502906"/>
                <a:gd name="connsiteY6" fmla="*/ 303266 h 326980"/>
                <a:gd name="connisteX7" fmla="*/ 455107 w 502906"/>
                <a:gd name="connsiteY7" fmla="*/ 286756 h 326980"/>
                <a:gd name="connisteX8" fmla="*/ 497652 w 502906"/>
                <a:gd name="connsiteY8" fmla="*/ 221986 h 326980"/>
                <a:gd name="connisteX9" fmla="*/ 493207 w 502906"/>
                <a:gd name="connsiteY9" fmla="*/ 157851 h 326980"/>
                <a:gd name="connisteX10" fmla="*/ 437962 w 502906"/>
                <a:gd name="connsiteY10" fmla="*/ 93716 h 326980"/>
                <a:gd name="connisteX11" fmla="*/ 373827 w 502906"/>
                <a:gd name="connsiteY11" fmla="*/ 31486 h 326980"/>
                <a:gd name="connisteX12" fmla="*/ 307152 w 502906"/>
                <a:gd name="connsiteY12" fmla="*/ 5451 h 326980"/>
                <a:gd name="connisteX13" fmla="*/ 243017 w 502906"/>
                <a:gd name="connsiteY13" fmla="*/ 1006 h 326980"/>
                <a:gd name="connisteX14" fmla="*/ 178882 w 502906"/>
                <a:gd name="connsiteY14" fmla="*/ 1006 h 326980"/>
                <a:gd name="connisteX15" fmla="*/ 114112 w 502906"/>
                <a:gd name="connsiteY15" fmla="*/ 10531 h 326980"/>
                <a:gd name="connisteX16" fmla="*/ 49977 w 502906"/>
                <a:gd name="connsiteY16" fmla="*/ 7991 h 326980"/>
                <a:gd name="connisteX17" fmla="*/ 7432 w 502906"/>
                <a:gd name="connsiteY17" fmla="*/ 72126 h 326980"/>
                <a:gd name="connisteX18" fmla="*/ 7432 w 502906"/>
                <a:gd name="connsiteY18" fmla="*/ 136261 h 326980"/>
                <a:gd name="connisteX19" fmla="*/ 7432 w 502906"/>
                <a:gd name="connsiteY19" fmla="*/ 201031 h 326980"/>
                <a:gd name="connisteX20" fmla="*/ 4892 w 502906"/>
                <a:gd name="connsiteY20" fmla="*/ 210556 h 3269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</a:cxnLst>
              <a:rect l="l" t="t" r="r" b="b"/>
              <a:pathLst>
                <a:path w="502906" h="326981">
                  <a:moveTo>
                    <a:pt x="4892" y="210556"/>
                  </a:moveTo>
                  <a:cubicBezTo>
                    <a:pt x="16957" y="224526"/>
                    <a:pt x="43627" y="251831"/>
                    <a:pt x="69027" y="269611"/>
                  </a:cubicBezTo>
                  <a:cubicBezTo>
                    <a:pt x="94427" y="287391"/>
                    <a:pt x="107127" y="287391"/>
                    <a:pt x="133162" y="298186"/>
                  </a:cubicBezTo>
                  <a:cubicBezTo>
                    <a:pt x="159197" y="308981"/>
                    <a:pt x="171897" y="317236"/>
                    <a:pt x="197932" y="322316"/>
                  </a:cubicBezTo>
                  <a:cubicBezTo>
                    <a:pt x="223967" y="327396"/>
                    <a:pt x="236667" y="324221"/>
                    <a:pt x="262067" y="324856"/>
                  </a:cubicBezTo>
                  <a:cubicBezTo>
                    <a:pt x="287467" y="325491"/>
                    <a:pt x="300802" y="329301"/>
                    <a:pt x="326202" y="324856"/>
                  </a:cubicBezTo>
                  <a:cubicBezTo>
                    <a:pt x="351602" y="320411"/>
                    <a:pt x="364302" y="310886"/>
                    <a:pt x="390337" y="303266"/>
                  </a:cubicBezTo>
                  <a:cubicBezTo>
                    <a:pt x="416372" y="295646"/>
                    <a:pt x="433517" y="303266"/>
                    <a:pt x="455107" y="286756"/>
                  </a:cubicBezTo>
                  <a:cubicBezTo>
                    <a:pt x="476697" y="270246"/>
                    <a:pt x="490032" y="248021"/>
                    <a:pt x="497652" y="221986"/>
                  </a:cubicBezTo>
                  <a:cubicBezTo>
                    <a:pt x="505272" y="195951"/>
                    <a:pt x="505272" y="183251"/>
                    <a:pt x="493207" y="157851"/>
                  </a:cubicBezTo>
                  <a:cubicBezTo>
                    <a:pt x="481142" y="132451"/>
                    <a:pt x="462092" y="119116"/>
                    <a:pt x="437962" y="93716"/>
                  </a:cubicBezTo>
                  <a:cubicBezTo>
                    <a:pt x="413832" y="68316"/>
                    <a:pt x="399862" y="49266"/>
                    <a:pt x="373827" y="31486"/>
                  </a:cubicBezTo>
                  <a:cubicBezTo>
                    <a:pt x="347792" y="13706"/>
                    <a:pt x="333187" y="11801"/>
                    <a:pt x="307152" y="5451"/>
                  </a:cubicBezTo>
                  <a:cubicBezTo>
                    <a:pt x="281117" y="-899"/>
                    <a:pt x="268417" y="1641"/>
                    <a:pt x="243017" y="1006"/>
                  </a:cubicBezTo>
                  <a:cubicBezTo>
                    <a:pt x="217617" y="371"/>
                    <a:pt x="204917" y="-899"/>
                    <a:pt x="178882" y="1006"/>
                  </a:cubicBezTo>
                  <a:cubicBezTo>
                    <a:pt x="152847" y="2911"/>
                    <a:pt x="140147" y="9261"/>
                    <a:pt x="114112" y="10531"/>
                  </a:cubicBezTo>
                  <a:cubicBezTo>
                    <a:pt x="88077" y="11801"/>
                    <a:pt x="71567" y="-4074"/>
                    <a:pt x="49977" y="7991"/>
                  </a:cubicBezTo>
                  <a:cubicBezTo>
                    <a:pt x="28387" y="20056"/>
                    <a:pt x="15687" y="46726"/>
                    <a:pt x="7432" y="72126"/>
                  </a:cubicBezTo>
                  <a:cubicBezTo>
                    <a:pt x="-823" y="97526"/>
                    <a:pt x="7432" y="110226"/>
                    <a:pt x="7432" y="136261"/>
                  </a:cubicBezTo>
                  <a:cubicBezTo>
                    <a:pt x="7432" y="162296"/>
                    <a:pt x="8067" y="186426"/>
                    <a:pt x="7432" y="201031"/>
                  </a:cubicBezTo>
                  <a:cubicBezTo>
                    <a:pt x="6797" y="215636"/>
                    <a:pt x="-7173" y="196586"/>
                    <a:pt x="4892" y="210556"/>
                  </a:cubicBezTo>
                  <a:close/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81" name="组合 180"/>
          <p:cNvGrpSpPr>
            <a:grpSpLocks noChangeAspect="1"/>
          </p:cNvGrpSpPr>
          <p:nvPr/>
        </p:nvGrpSpPr>
        <p:grpSpPr>
          <a:xfrm>
            <a:off x="6395106" y="4800357"/>
            <a:ext cx="487864" cy="324001"/>
            <a:chOff x="5596" y="6842"/>
            <a:chExt cx="524" cy="348"/>
          </a:xfrm>
        </p:grpSpPr>
        <p:pic>
          <p:nvPicPr>
            <p:cNvPr id="182" name="图片 181" descr="cju6ur9l9v9jq0755paud9uka - 副本"/>
            <p:cNvPicPr/>
            <p:nvPr>
              <p:custDataLst>
                <p:tags r:id="rId78"/>
              </p:custDataLst>
            </p:nvPr>
          </p:nvPicPr>
          <p:blipFill>
            <a:blip r:embed="rId79"/>
            <a:stretch>
              <a:fillRect/>
            </a:stretch>
          </p:blipFill>
          <p:spPr>
            <a:xfrm>
              <a:off x="5596" y="6842"/>
              <a:ext cx="524" cy="349"/>
            </a:xfrm>
            <a:prstGeom prst="rect">
              <a:avLst/>
            </a:prstGeom>
          </p:spPr>
        </p:pic>
        <p:sp>
          <p:nvSpPr>
            <p:cNvPr id="183" name="任意多边形 182"/>
            <p:cNvSpPr/>
            <p:nvPr>
              <p:custDataLst>
                <p:tags r:id="rId80"/>
              </p:custDataLst>
            </p:nvPr>
          </p:nvSpPr>
          <p:spPr>
            <a:xfrm>
              <a:off x="5660" y="6874"/>
              <a:ext cx="425" cy="276"/>
            </a:xfrm>
            <a:custGeom>
              <a:avLst/>
              <a:gdLst>
                <a:gd name="connisteX0" fmla="*/ 20 w 936865"/>
                <a:gd name="connsiteY0" fmla="*/ 298379 h 941510"/>
                <a:gd name="connisteX1" fmla="*/ 45740 w 936865"/>
                <a:gd name="connsiteY1" fmla="*/ 234244 h 941510"/>
                <a:gd name="connisteX2" fmla="*/ 52725 w 936865"/>
                <a:gd name="connsiteY2" fmla="*/ 169474 h 941510"/>
                <a:gd name="connisteX3" fmla="*/ 104795 w 936865"/>
                <a:gd name="connsiteY3" fmla="*/ 105339 h 941510"/>
                <a:gd name="connisteX4" fmla="*/ 169565 w 936865"/>
                <a:gd name="connsiteY4" fmla="*/ 60254 h 941510"/>
                <a:gd name="connisteX5" fmla="*/ 233700 w 936865"/>
                <a:gd name="connsiteY5" fmla="*/ 7549 h 941510"/>
                <a:gd name="connisteX6" fmla="*/ 297835 w 936865"/>
                <a:gd name="connsiteY6" fmla="*/ 564 h 941510"/>
                <a:gd name="connisteX7" fmla="*/ 361970 w 936865"/>
                <a:gd name="connsiteY7" fmla="*/ 564 h 941510"/>
                <a:gd name="connisteX8" fmla="*/ 426740 w 936865"/>
                <a:gd name="connsiteY8" fmla="*/ 564 h 941510"/>
                <a:gd name="connisteX9" fmla="*/ 490875 w 936865"/>
                <a:gd name="connsiteY9" fmla="*/ 564 h 941510"/>
                <a:gd name="connisteX10" fmla="*/ 555010 w 936865"/>
                <a:gd name="connsiteY10" fmla="*/ 3104 h 941510"/>
                <a:gd name="connisteX11" fmla="*/ 619145 w 936865"/>
                <a:gd name="connsiteY11" fmla="*/ 3104 h 941510"/>
                <a:gd name="connisteX12" fmla="*/ 685820 w 936865"/>
                <a:gd name="connsiteY12" fmla="*/ 17074 h 941510"/>
                <a:gd name="connisteX13" fmla="*/ 750590 w 936865"/>
                <a:gd name="connsiteY13" fmla="*/ 57714 h 941510"/>
                <a:gd name="connisteX14" fmla="*/ 809645 w 936865"/>
                <a:gd name="connsiteY14" fmla="*/ 121849 h 941510"/>
                <a:gd name="connisteX15" fmla="*/ 866795 w 936865"/>
                <a:gd name="connsiteY15" fmla="*/ 186619 h 941510"/>
                <a:gd name="connisteX16" fmla="*/ 902990 w 936865"/>
                <a:gd name="connsiteY16" fmla="*/ 250754 h 941510"/>
                <a:gd name="connisteX17" fmla="*/ 926485 w 936865"/>
                <a:gd name="connsiteY17" fmla="*/ 314889 h 941510"/>
                <a:gd name="connisteX18" fmla="*/ 929025 w 936865"/>
                <a:gd name="connsiteY18" fmla="*/ 379024 h 941510"/>
                <a:gd name="connisteX19" fmla="*/ 933470 w 936865"/>
                <a:gd name="connsiteY19" fmla="*/ 443794 h 941510"/>
                <a:gd name="connisteX20" fmla="*/ 936010 w 936865"/>
                <a:gd name="connsiteY20" fmla="*/ 507929 h 941510"/>
                <a:gd name="connisteX21" fmla="*/ 919500 w 936865"/>
                <a:gd name="connsiteY21" fmla="*/ 572064 h 941510"/>
                <a:gd name="connisteX22" fmla="*/ 902990 w 936865"/>
                <a:gd name="connsiteY22" fmla="*/ 636199 h 941510"/>
                <a:gd name="connisteX23" fmla="*/ 878860 w 936865"/>
                <a:gd name="connsiteY23" fmla="*/ 700969 h 941510"/>
                <a:gd name="connisteX24" fmla="*/ 857270 w 936865"/>
                <a:gd name="connsiteY24" fmla="*/ 765104 h 941510"/>
                <a:gd name="connisteX25" fmla="*/ 821710 w 936865"/>
                <a:gd name="connsiteY25" fmla="*/ 829239 h 941510"/>
                <a:gd name="connisteX26" fmla="*/ 769640 w 936865"/>
                <a:gd name="connsiteY26" fmla="*/ 893374 h 941510"/>
                <a:gd name="connisteX27" fmla="*/ 704870 w 936865"/>
                <a:gd name="connsiteY27" fmla="*/ 920044 h 941510"/>
                <a:gd name="connisteX28" fmla="*/ 640735 w 936865"/>
                <a:gd name="connsiteY28" fmla="*/ 934014 h 941510"/>
                <a:gd name="connisteX29" fmla="*/ 576600 w 936865"/>
                <a:gd name="connsiteY29" fmla="*/ 940999 h 941510"/>
                <a:gd name="connisteX30" fmla="*/ 509925 w 936865"/>
                <a:gd name="connsiteY30" fmla="*/ 939094 h 941510"/>
                <a:gd name="connisteX31" fmla="*/ 445790 w 936865"/>
                <a:gd name="connsiteY31" fmla="*/ 931474 h 941510"/>
                <a:gd name="connisteX32" fmla="*/ 381020 w 936865"/>
                <a:gd name="connsiteY32" fmla="*/ 914964 h 941510"/>
                <a:gd name="connisteX33" fmla="*/ 323870 w 936865"/>
                <a:gd name="connsiteY33" fmla="*/ 850829 h 941510"/>
                <a:gd name="connisteX34" fmla="*/ 278785 w 936865"/>
                <a:gd name="connsiteY34" fmla="*/ 786694 h 941510"/>
                <a:gd name="connisteX35" fmla="*/ 233700 w 936865"/>
                <a:gd name="connsiteY35" fmla="*/ 721924 h 941510"/>
                <a:gd name="connisteX36" fmla="*/ 186075 w 936865"/>
                <a:gd name="connsiteY36" fmla="*/ 657789 h 941510"/>
                <a:gd name="connisteX37" fmla="*/ 142895 w 936865"/>
                <a:gd name="connsiteY37" fmla="*/ 593654 h 941510"/>
                <a:gd name="connisteX38" fmla="*/ 90825 w 936865"/>
                <a:gd name="connsiteY38" fmla="*/ 529519 h 941510"/>
                <a:gd name="connisteX39" fmla="*/ 50185 w 936865"/>
                <a:gd name="connsiteY39" fmla="*/ 464749 h 941510"/>
                <a:gd name="connisteX40" fmla="*/ 21610 w 936865"/>
                <a:gd name="connsiteY40" fmla="*/ 400614 h 941510"/>
                <a:gd name="connisteX41" fmla="*/ 20 w 936865"/>
                <a:gd name="connsiteY41" fmla="*/ 336479 h 941510"/>
                <a:gd name="connisteX42" fmla="*/ 17165 w 936865"/>
                <a:gd name="connsiteY42" fmla="*/ 272344 h 9415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</a:cxnLst>
              <a:rect l="l" t="t" r="r" b="b"/>
              <a:pathLst>
                <a:path w="936865" h="941511">
                  <a:moveTo>
                    <a:pt x="21" y="298379"/>
                  </a:moveTo>
                  <a:cubicBezTo>
                    <a:pt x="8911" y="286949"/>
                    <a:pt x="34946" y="260279"/>
                    <a:pt x="45741" y="234244"/>
                  </a:cubicBezTo>
                  <a:cubicBezTo>
                    <a:pt x="56536" y="208209"/>
                    <a:pt x="40661" y="195509"/>
                    <a:pt x="52726" y="169474"/>
                  </a:cubicBezTo>
                  <a:cubicBezTo>
                    <a:pt x="64791" y="143439"/>
                    <a:pt x="81301" y="126929"/>
                    <a:pt x="104796" y="105339"/>
                  </a:cubicBezTo>
                  <a:cubicBezTo>
                    <a:pt x="128291" y="83749"/>
                    <a:pt x="143531" y="79939"/>
                    <a:pt x="169566" y="60254"/>
                  </a:cubicBezTo>
                  <a:cubicBezTo>
                    <a:pt x="195601" y="40569"/>
                    <a:pt x="208301" y="19614"/>
                    <a:pt x="233701" y="7549"/>
                  </a:cubicBezTo>
                  <a:cubicBezTo>
                    <a:pt x="259101" y="-4516"/>
                    <a:pt x="272436" y="1834"/>
                    <a:pt x="297836" y="564"/>
                  </a:cubicBezTo>
                  <a:cubicBezTo>
                    <a:pt x="323236" y="-706"/>
                    <a:pt x="335936" y="564"/>
                    <a:pt x="361971" y="564"/>
                  </a:cubicBezTo>
                  <a:cubicBezTo>
                    <a:pt x="388006" y="564"/>
                    <a:pt x="400706" y="564"/>
                    <a:pt x="426741" y="564"/>
                  </a:cubicBezTo>
                  <a:cubicBezTo>
                    <a:pt x="452776" y="564"/>
                    <a:pt x="465476" y="-71"/>
                    <a:pt x="490876" y="564"/>
                  </a:cubicBezTo>
                  <a:cubicBezTo>
                    <a:pt x="516276" y="1199"/>
                    <a:pt x="529611" y="2469"/>
                    <a:pt x="555011" y="3104"/>
                  </a:cubicBezTo>
                  <a:cubicBezTo>
                    <a:pt x="580411" y="3739"/>
                    <a:pt x="593111" y="564"/>
                    <a:pt x="619146" y="3104"/>
                  </a:cubicBezTo>
                  <a:cubicBezTo>
                    <a:pt x="645181" y="5644"/>
                    <a:pt x="659786" y="6279"/>
                    <a:pt x="685821" y="17074"/>
                  </a:cubicBezTo>
                  <a:cubicBezTo>
                    <a:pt x="711856" y="27869"/>
                    <a:pt x="725826" y="36759"/>
                    <a:pt x="750591" y="57714"/>
                  </a:cubicBezTo>
                  <a:cubicBezTo>
                    <a:pt x="775356" y="78669"/>
                    <a:pt x="786151" y="95814"/>
                    <a:pt x="809646" y="121849"/>
                  </a:cubicBezTo>
                  <a:cubicBezTo>
                    <a:pt x="833141" y="147884"/>
                    <a:pt x="848381" y="160584"/>
                    <a:pt x="866796" y="186619"/>
                  </a:cubicBezTo>
                  <a:cubicBezTo>
                    <a:pt x="885211" y="212654"/>
                    <a:pt x="890926" y="225354"/>
                    <a:pt x="902991" y="250754"/>
                  </a:cubicBezTo>
                  <a:cubicBezTo>
                    <a:pt x="915056" y="276154"/>
                    <a:pt x="921406" y="289489"/>
                    <a:pt x="926486" y="314889"/>
                  </a:cubicBezTo>
                  <a:cubicBezTo>
                    <a:pt x="931566" y="340289"/>
                    <a:pt x="927756" y="352989"/>
                    <a:pt x="929026" y="379024"/>
                  </a:cubicBezTo>
                  <a:cubicBezTo>
                    <a:pt x="930296" y="405059"/>
                    <a:pt x="932201" y="417759"/>
                    <a:pt x="933471" y="443794"/>
                  </a:cubicBezTo>
                  <a:cubicBezTo>
                    <a:pt x="934741" y="469829"/>
                    <a:pt x="938551" y="482529"/>
                    <a:pt x="936011" y="507929"/>
                  </a:cubicBezTo>
                  <a:cubicBezTo>
                    <a:pt x="933471" y="533329"/>
                    <a:pt x="925851" y="546664"/>
                    <a:pt x="919501" y="572064"/>
                  </a:cubicBezTo>
                  <a:cubicBezTo>
                    <a:pt x="913151" y="597464"/>
                    <a:pt x="911246" y="610164"/>
                    <a:pt x="902991" y="636199"/>
                  </a:cubicBezTo>
                  <a:cubicBezTo>
                    <a:pt x="894736" y="662234"/>
                    <a:pt x="887751" y="674934"/>
                    <a:pt x="878861" y="700969"/>
                  </a:cubicBezTo>
                  <a:cubicBezTo>
                    <a:pt x="869971" y="727004"/>
                    <a:pt x="868701" y="739704"/>
                    <a:pt x="857271" y="765104"/>
                  </a:cubicBezTo>
                  <a:cubicBezTo>
                    <a:pt x="845841" y="790504"/>
                    <a:pt x="839491" y="803839"/>
                    <a:pt x="821711" y="829239"/>
                  </a:cubicBezTo>
                  <a:cubicBezTo>
                    <a:pt x="803931" y="854639"/>
                    <a:pt x="793136" y="874959"/>
                    <a:pt x="769641" y="893374"/>
                  </a:cubicBezTo>
                  <a:cubicBezTo>
                    <a:pt x="746146" y="911789"/>
                    <a:pt x="730906" y="911789"/>
                    <a:pt x="704871" y="920044"/>
                  </a:cubicBezTo>
                  <a:cubicBezTo>
                    <a:pt x="678836" y="928299"/>
                    <a:pt x="666136" y="929569"/>
                    <a:pt x="640736" y="934014"/>
                  </a:cubicBezTo>
                  <a:cubicBezTo>
                    <a:pt x="615336" y="938459"/>
                    <a:pt x="602636" y="939729"/>
                    <a:pt x="576601" y="940999"/>
                  </a:cubicBezTo>
                  <a:cubicBezTo>
                    <a:pt x="550566" y="942269"/>
                    <a:pt x="535961" y="940999"/>
                    <a:pt x="509926" y="939094"/>
                  </a:cubicBezTo>
                  <a:cubicBezTo>
                    <a:pt x="483891" y="937189"/>
                    <a:pt x="471826" y="936554"/>
                    <a:pt x="445791" y="931474"/>
                  </a:cubicBezTo>
                  <a:cubicBezTo>
                    <a:pt x="419756" y="926394"/>
                    <a:pt x="405151" y="930839"/>
                    <a:pt x="381021" y="914964"/>
                  </a:cubicBezTo>
                  <a:cubicBezTo>
                    <a:pt x="356891" y="899089"/>
                    <a:pt x="344191" y="876229"/>
                    <a:pt x="323871" y="850829"/>
                  </a:cubicBezTo>
                  <a:cubicBezTo>
                    <a:pt x="303551" y="825429"/>
                    <a:pt x="296566" y="812729"/>
                    <a:pt x="278786" y="786694"/>
                  </a:cubicBezTo>
                  <a:cubicBezTo>
                    <a:pt x="261006" y="760659"/>
                    <a:pt x="252116" y="747959"/>
                    <a:pt x="233701" y="721924"/>
                  </a:cubicBezTo>
                  <a:cubicBezTo>
                    <a:pt x="215286" y="695889"/>
                    <a:pt x="204491" y="683189"/>
                    <a:pt x="186076" y="657789"/>
                  </a:cubicBezTo>
                  <a:cubicBezTo>
                    <a:pt x="167661" y="632389"/>
                    <a:pt x="161946" y="619054"/>
                    <a:pt x="142896" y="593654"/>
                  </a:cubicBezTo>
                  <a:cubicBezTo>
                    <a:pt x="123846" y="568254"/>
                    <a:pt x="109241" y="555554"/>
                    <a:pt x="90826" y="529519"/>
                  </a:cubicBezTo>
                  <a:cubicBezTo>
                    <a:pt x="72411" y="503484"/>
                    <a:pt x="64156" y="490784"/>
                    <a:pt x="50186" y="464749"/>
                  </a:cubicBezTo>
                  <a:cubicBezTo>
                    <a:pt x="36216" y="438714"/>
                    <a:pt x="31771" y="426014"/>
                    <a:pt x="21611" y="400614"/>
                  </a:cubicBezTo>
                  <a:cubicBezTo>
                    <a:pt x="11451" y="375214"/>
                    <a:pt x="656" y="361879"/>
                    <a:pt x="21" y="336479"/>
                  </a:cubicBezTo>
                  <a:cubicBezTo>
                    <a:pt x="-614" y="311079"/>
                    <a:pt x="13356" y="283774"/>
                    <a:pt x="17166" y="272344"/>
                  </a:cubicBezTo>
                </a:path>
              </a:pathLst>
            </a:custGeom>
            <a:noFill/>
            <a:ln w="12700">
              <a:solidFill>
                <a:srgbClr val="008200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84" name="组合 183"/>
          <p:cNvGrpSpPr>
            <a:grpSpLocks noChangeAspect="1"/>
          </p:cNvGrpSpPr>
          <p:nvPr/>
        </p:nvGrpSpPr>
        <p:grpSpPr>
          <a:xfrm>
            <a:off x="7588275" y="5846840"/>
            <a:ext cx="487864" cy="324001"/>
            <a:chOff x="6832" y="7175"/>
            <a:chExt cx="524" cy="348"/>
          </a:xfrm>
        </p:grpSpPr>
        <p:pic>
          <p:nvPicPr>
            <p:cNvPr id="185" name="图片 184" descr="_89BC360A73D640378A28CE7A89D0AD0D_GX3151660 - 副本"/>
            <p:cNvPicPr/>
            <p:nvPr>
              <p:custDataLst>
                <p:tags r:id="rId81"/>
              </p:custDataLst>
            </p:nvPr>
          </p:nvPicPr>
          <p:blipFill>
            <a:blip r:embed="rId82"/>
            <a:stretch>
              <a:fillRect/>
            </a:stretch>
          </p:blipFill>
          <p:spPr>
            <a:xfrm>
              <a:off x="6832" y="7175"/>
              <a:ext cx="524" cy="349"/>
            </a:xfrm>
            <a:prstGeom prst="rect">
              <a:avLst/>
            </a:prstGeom>
          </p:spPr>
        </p:pic>
        <p:sp>
          <p:nvSpPr>
            <p:cNvPr id="186" name="任意多边形 185"/>
            <p:cNvSpPr/>
            <p:nvPr>
              <p:custDataLst>
                <p:tags r:id="rId83"/>
              </p:custDataLst>
            </p:nvPr>
          </p:nvSpPr>
          <p:spPr>
            <a:xfrm>
              <a:off x="7012" y="7194"/>
              <a:ext cx="341" cy="312"/>
            </a:xfrm>
            <a:custGeom>
              <a:avLst/>
              <a:gdLst>
                <a:gd name="connisteX0" fmla="*/ 155726 w 351700"/>
                <a:gd name="connsiteY0" fmla="*/ 15460 h 348258"/>
                <a:gd name="connisteX1" fmla="*/ 91591 w 351700"/>
                <a:gd name="connsiteY1" fmla="*/ 67530 h 348258"/>
                <a:gd name="connisteX2" fmla="*/ 27456 w 351700"/>
                <a:gd name="connsiteY2" fmla="*/ 103725 h 348258"/>
                <a:gd name="connisteX3" fmla="*/ 5866 w 351700"/>
                <a:gd name="connsiteY3" fmla="*/ 167860 h 348258"/>
                <a:gd name="connisteX4" fmla="*/ 3326 w 351700"/>
                <a:gd name="connsiteY4" fmla="*/ 231995 h 348258"/>
                <a:gd name="connisteX5" fmla="*/ 36981 w 351700"/>
                <a:gd name="connsiteY5" fmla="*/ 296130 h 348258"/>
                <a:gd name="connisteX6" fmla="*/ 101116 w 351700"/>
                <a:gd name="connsiteY6" fmla="*/ 334230 h 348258"/>
                <a:gd name="connisteX7" fmla="*/ 165251 w 351700"/>
                <a:gd name="connsiteY7" fmla="*/ 343755 h 348258"/>
                <a:gd name="connisteX8" fmla="*/ 208431 w 351700"/>
                <a:gd name="connsiteY8" fmla="*/ 279620 h 348258"/>
                <a:gd name="connisteX9" fmla="*/ 275106 w 351700"/>
                <a:gd name="connsiteY9" fmla="*/ 258030 h 348258"/>
                <a:gd name="connisteX10" fmla="*/ 339241 w 351700"/>
                <a:gd name="connsiteY10" fmla="*/ 203420 h 348258"/>
                <a:gd name="connisteX11" fmla="*/ 341781 w 351700"/>
                <a:gd name="connsiteY11" fmla="*/ 139285 h 348258"/>
                <a:gd name="connisteX12" fmla="*/ 348766 w 351700"/>
                <a:gd name="connsiteY12" fmla="*/ 75150 h 348258"/>
                <a:gd name="connisteX13" fmla="*/ 296061 w 351700"/>
                <a:gd name="connsiteY13" fmla="*/ 10380 h 348258"/>
                <a:gd name="connisteX14" fmla="*/ 231926 w 351700"/>
                <a:gd name="connsiteY14" fmla="*/ 855 h 348258"/>
                <a:gd name="connisteX15" fmla="*/ 167791 w 351700"/>
                <a:gd name="connsiteY15" fmla="*/ 10380 h 348258"/>
                <a:gd name="connisteX16" fmla="*/ 155726 w 351700"/>
                <a:gd name="connsiteY16" fmla="*/ 15460 h 34825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</a:cxnLst>
              <a:rect l="l" t="t" r="r" b="b"/>
              <a:pathLst>
                <a:path w="351700" h="348259">
                  <a:moveTo>
                    <a:pt x="155726" y="15460"/>
                  </a:moveTo>
                  <a:cubicBezTo>
                    <a:pt x="140486" y="26890"/>
                    <a:pt x="116991" y="49750"/>
                    <a:pt x="91591" y="67530"/>
                  </a:cubicBezTo>
                  <a:cubicBezTo>
                    <a:pt x="66191" y="85310"/>
                    <a:pt x="44601" y="83405"/>
                    <a:pt x="27456" y="103725"/>
                  </a:cubicBezTo>
                  <a:cubicBezTo>
                    <a:pt x="10311" y="124045"/>
                    <a:pt x="10946" y="142460"/>
                    <a:pt x="5866" y="167860"/>
                  </a:cubicBezTo>
                  <a:cubicBezTo>
                    <a:pt x="786" y="193260"/>
                    <a:pt x="-3024" y="206595"/>
                    <a:pt x="3326" y="231995"/>
                  </a:cubicBezTo>
                  <a:cubicBezTo>
                    <a:pt x="9676" y="257395"/>
                    <a:pt x="17296" y="275810"/>
                    <a:pt x="36981" y="296130"/>
                  </a:cubicBezTo>
                  <a:cubicBezTo>
                    <a:pt x="56666" y="316450"/>
                    <a:pt x="75716" y="324705"/>
                    <a:pt x="101116" y="334230"/>
                  </a:cubicBezTo>
                  <a:cubicBezTo>
                    <a:pt x="126516" y="343755"/>
                    <a:pt x="143661" y="354550"/>
                    <a:pt x="165251" y="343755"/>
                  </a:cubicBezTo>
                  <a:cubicBezTo>
                    <a:pt x="186841" y="332960"/>
                    <a:pt x="186206" y="296765"/>
                    <a:pt x="208431" y="279620"/>
                  </a:cubicBezTo>
                  <a:cubicBezTo>
                    <a:pt x="230656" y="262475"/>
                    <a:pt x="249071" y="273270"/>
                    <a:pt x="275106" y="258030"/>
                  </a:cubicBezTo>
                  <a:cubicBezTo>
                    <a:pt x="301141" y="242790"/>
                    <a:pt x="325906" y="226915"/>
                    <a:pt x="339241" y="203420"/>
                  </a:cubicBezTo>
                  <a:cubicBezTo>
                    <a:pt x="352576" y="179925"/>
                    <a:pt x="339876" y="164685"/>
                    <a:pt x="341781" y="139285"/>
                  </a:cubicBezTo>
                  <a:cubicBezTo>
                    <a:pt x="343686" y="113885"/>
                    <a:pt x="357656" y="101185"/>
                    <a:pt x="348766" y="75150"/>
                  </a:cubicBezTo>
                  <a:cubicBezTo>
                    <a:pt x="339876" y="49115"/>
                    <a:pt x="319556" y="24985"/>
                    <a:pt x="296061" y="10380"/>
                  </a:cubicBezTo>
                  <a:cubicBezTo>
                    <a:pt x="272566" y="-4225"/>
                    <a:pt x="257326" y="855"/>
                    <a:pt x="231926" y="855"/>
                  </a:cubicBezTo>
                  <a:cubicBezTo>
                    <a:pt x="206526" y="855"/>
                    <a:pt x="183031" y="7205"/>
                    <a:pt x="167791" y="10380"/>
                  </a:cubicBezTo>
                  <a:cubicBezTo>
                    <a:pt x="152551" y="13555"/>
                    <a:pt x="170966" y="4030"/>
                    <a:pt x="155726" y="15460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87" name="组合 186"/>
          <p:cNvGrpSpPr>
            <a:grpSpLocks noChangeAspect="1"/>
          </p:cNvGrpSpPr>
          <p:nvPr/>
        </p:nvGrpSpPr>
        <p:grpSpPr>
          <a:xfrm>
            <a:off x="8859549" y="5839221"/>
            <a:ext cx="496423" cy="324001"/>
            <a:chOff x="8055" y="6242"/>
            <a:chExt cx="524" cy="342"/>
          </a:xfrm>
        </p:grpSpPr>
        <p:pic>
          <p:nvPicPr>
            <p:cNvPr id="188" name="图片 187" descr="_89BC360A73D640378A28CE7A89D0AD0D_GX3151660 - 副本"/>
            <p:cNvPicPr/>
            <p:nvPr>
              <p:custDataLst>
                <p:tags r:id="rId84"/>
              </p:custDataLst>
            </p:nvPr>
          </p:nvPicPr>
          <p:blipFill>
            <a:blip r:embed="rId85"/>
            <a:stretch>
              <a:fillRect/>
            </a:stretch>
          </p:blipFill>
          <p:spPr>
            <a:xfrm>
              <a:off x="8055" y="6242"/>
              <a:ext cx="525" cy="343"/>
            </a:xfrm>
            <a:prstGeom prst="rect">
              <a:avLst/>
            </a:prstGeom>
          </p:spPr>
        </p:pic>
        <p:sp>
          <p:nvSpPr>
            <p:cNvPr id="189" name="任意多边形 188"/>
            <p:cNvSpPr/>
            <p:nvPr>
              <p:custDataLst>
                <p:tags r:id="rId86"/>
              </p:custDataLst>
            </p:nvPr>
          </p:nvSpPr>
          <p:spPr>
            <a:xfrm>
              <a:off x="8068" y="6258"/>
              <a:ext cx="475" cy="308"/>
            </a:xfrm>
            <a:custGeom>
              <a:avLst/>
              <a:gdLst>
                <a:gd name="connisteX0" fmla="*/ 8962 w 514268"/>
                <a:gd name="connsiteY0" fmla="*/ 178435 h 337102"/>
                <a:gd name="connisteX1" fmla="*/ 15947 w 514268"/>
                <a:gd name="connsiteY1" fmla="*/ 242570 h 337102"/>
                <a:gd name="connisteX2" fmla="*/ 80082 w 514268"/>
                <a:gd name="connsiteY2" fmla="*/ 285750 h 337102"/>
                <a:gd name="connisteX3" fmla="*/ 144217 w 514268"/>
                <a:gd name="connsiteY3" fmla="*/ 323850 h 337102"/>
                <a:gd name="connisteX4" fmla="*/ 210892 w 514268"/>
                <a:gd name="connsiteY4" fmla="*/ 335915 h 337102"/>
                <a:gd name="connisteX5" fmla="*/ 275662 w 514268"/>
                <a:gd name="connsiteY5" fmla="*/ 304800 h 337102"/>
                <a:gd name="connisteX6" fmla="*/ 339797 w 514268"/>
                <a:gd name="connsiteY6" fmla="*/ 283210 h 337102"/>
                <a:gd name="connisteX7" fmla="*/ 403932 w 514268"/>
                <a:gd name="connsiteY7" fmla="*/ 271145 h 337102"/>
                <a:gd name="connisteX8" fmla="*/ 468067 w 514268"/>
                <a:gd name="connsiteY8" fmla="*/ 245110 h 337102"/>
                <a:gd name="connisteX9" fmla="*/ 492197 w 514268"/>
                <a:gd name="connsiteY9" fmla="*/ 180975 h 337102"/>
                <a:gd name="connisteX10" fmla="*/ 499182 w 514268"/>
                <a:gd name="connsiteY10" fmla="*/ 116840 h 337102"/>
                <a:gd name="connisteX11" fmla="*/ 511247 w 514268"/>
                <a:gd name="connsiteY11" fmla="*/ 52070 h 337102"/>
                <a:gd name="connisteX12" fmla="*/ 447112 w 514268"/>
                <a:gd name="connsiteY12" fmla="*/ 12065 h 337102"/>
                <a:gd name="connisteX13" fmla="*/ 382342 w 514268"/>
                <a:gd name="connsiteY13" fmla="*/ 0 h 337102"/>
                <a:gd name="connisteX14" fmla="*/ 318207 w 514268"/>
                <a:gd name="connsiteY14" fmla="*/ 12065 h 337102"/>
                <a:gd name="connisteX15" fmla="*/ 254072 w 514268"/>
                <a:gd name="connsiteY15" fmla="*/ 21590 h 337102"/>
                <a:gd name="connisteX16" fmla="*/ 189937 w 514268"/>
                <a:gd name="connsiteY16" fmla="*/ 42545 h 337102"/>
                <a:gd name="connisteX17" fmla="*/ 125167 w 514268"/>
                <a:gd name="connsiteY17" fmla="*/ 76200 h 337102"/>
                <a:gd name="connisteX18" fmla="*/ 61032 w 514268"/>
                <a:gd name="connsiteY18" fmla="*/ 118745 h 337102"/>
                <a:gd name="connisteX19" fmla="*/ 3882 w 514268"/>
                <a:gd name="connsiteY19" fmla="*/ 183515 h 337102"/>
                <a:gd name="connisteX20" fmla="*/ 8962 w 514268"/>
                <a:gd name="connsiteY20" fmla="*/ 178435 h 33710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</a:cxnLst>
              <a:rect l="l" t="t" r="r" b="b"/>
              <a:pathLst>
                <a:path w="514268" h="337102">
                  <a:moveTo>
                    <a:pt x="8963" y="178435"/>
                  </a:moveTo>
                  <a:cubicBezTo>
                    <a:pt x="11503" y="190500"/>
                    <a:pt x="1978" y="220980"/>
                    <a:pt x="15948" y="242570"/>
                  </a:cubicBezTo>
                  <a:cubicBezTo>
                    <a:pt x="29918" y="264160"/>
                    <a:pt x="54683" y="269240"/>
                    <a:pt x="80083" y="285750"/>
                  </a:cubicBezTo>
                  <a:cubicBezTo>
                    <a:pt x="105483" y="302260"/>
                    <a:pt x="118183" y="313690"/>
                    <a:pt x="144218" y="323850"/>
                  </a:cubicBezTo>
                  <a:cubicBezTo>
                    <a:pt x="170253" y="334010"/>
                    <a:pt x="184858" y="339725"/>
                    <a:pt x="210893" y="335915"/>
                  </a:cubicBezTo>
                  <a:cubicBezTo>
                    <a:pt x="236928" y="332105"/>
                    <a:pt x="249628" y="315595"/>
                    <a:pt x="275663" y="304800"/>
                  </a:cubicBezTo>
                  <a:cubicBezTo>
                    <a:pt x="301698" y="294005"/>
                    <a:pt x="314398" y="290195"/>
                    <a:pt x="339798" y="283210"/>
                  </a:cubicBezTo>
                  <a:cubicBezTo>
                    <a:pt x="365198" y="276225"/>
                    <a:pt x="378533" y="278765"/>
                    <a:pt x="403933" y="271145"/>
                  </a:cubicBezTo>
                  <a:cubicBezTo>
                    <a:pt x="429333" y="263525"/>
                    <a:pt x="450288" y="262890"/>
                    <a:pt x="468068" y="245110"/>
                  </a:cubicBezTo>
                  <a:cubicBezTo>
                    <a:pt x="485848" y="227330"/>
                    <a:pt x="485848" y="206375"/>
                    <a:pt x="492198" y="180975"/>
                  </a:cubicBezTo>
                  <a:cubicBezTo>
                    <a:pt x="498548" y="155575"/>
                    <a:pt x="495373" y="142875"/>
                    <a:pt x="499183" y="116840"/>
                  </a:cubicBezTo>
                  <a:cubicBezTo>
                    <a:pt x="502993" y="90805"/>
                    <a:pt x="521408" y="73025"/>
                    <a:pt x="511248" y="52070"/>
                  </a:cubicBezTo>
                  <a:cubicBezTo>
                    <a:pt x="501088" y="31115"/>
                    <a:pt x="473148" y="22225"/>
                    <a:pt x="447113" y="12065"/>
                  </a:cubicBezTo>
                  <a:cubicBezTo>
                    <a:pt x="421078" y="1905"/>
                    <a:pt x="408378" y="0"/>
                    <a:pt x="382343" y="0"/>
                  </a:cubicBezTo>
                  <a:cubicBezTo>
                    <a:pt x="356308" y="0"/>
                    <a:pt x="343608" y="7620"/>
                    <a:pt x="318208" y="12065"/>
                  </a:cubicBezTo>
                  <a:cubicBezTo>
                    <a:pt x="292808" y="16510"/>
                    <a:pt x="279473" y="15240"/>
                    <a:pt x="254073" y="21590"/>
                  </a:cubicBezTo>
                  <a:cubicBezTo>
                    <a:pt x="228673" y="27940"/>
                    <a:pt x="215973" y="31750"/>
                    <a:pt x="189938" y="42545"/>
                  </a:cubicBezTo>
                  <a:cubicBezTo>
                    <a:pt x="163903" y="53340"/>
                    <a:pt x="151203" y="60960"/>
                    <a:pt x="125168" y="76200"/>
                  </a:cubicBezTo>
                  <a:cubicBezTo>
                    <a:pt x="99133" y="91440"/>
                    <a:pt x="85163" y="97155"/>
                    <a:pt x="61033" y="118745"/>
                  </a:cubicBezTo>
                  <a:cubicBezTo>
                    <a:pt x="36903" y="140335"/>
                    <a:pt x="14043" y="171450"/>
                    <a:pt x="3883" y="183515"/>
                  </a:cubicBezTo>
                  <a:cubicBezTo>
                    <a:pt x="-6277" y="195580"/>
                    <a:pt x="6423" y="166370"/>
                    <a:pt x="8963" y="178435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90" name="组合 189"/>
          <p:cNvGrpSpPr>
            <a:grpSpLocks noChangeAspect="1"/>
          </p:cNvGrpSpPr>
          <p:nvPr/>
        </p:nvGrpSpPr>
        <p:grpSpPr>
          <a:xfrm>
            <a:off x="8867169" y="6686948"/>
            <a:ext cx="487864" cy="324001"/>
            <a:chOff x="8413" y="7140"/>
            <a:chExt cx="524" cy="348"/>
          </a:xfrm>
        </p:grpSpPr>
        <p:pic>
          <p:nvPicPr>
            <p:cNvPr id="191" name="图片 190" descr="C9E6D0797C414246939A90FB57E7B8B9_13188385 - 副本"/>
            <p:cNvPicPr/>
            <p:nvPr>
              <p:custDataLst>
                <p:tags r:id="rId87"/>
              </p:custDataLst>
            </p:nvPr>
          </p:nvPicPr>
          <p:blipFill>
            <a:blip r:embed="rId88"/>
            <a:stretch>
              <a:fillRect/>
            </a:stretch>
          </p:blipFill>
          <p:spPr>
            <a:xfrm>
              <a:off x="8413" y="7140"/>
              <a:ext cx="524" cy="349"/>
            </a:xfrm>
            <a:prstGeom prst="rect">
              <a:avLst/>
            </a:prstGeom>
          </p:spPr>
        </p:pic>
        <p:sp>
          <p:nvSpPr>
            <p:cNvPr id="192" name="任意多边形 191"/>
            <p:cNvSpPr/>
            <p:nvPr>
              <p:custDataLst>
                <p:tags r:id="rId89"/>
              </p:custDataLst>
            </p:nvPr>
          </p:nvSpPr>
          <p:spPr>
            <a:xfrm>
              <a:off x="8427" y="7175"/>
              <a:ext cx="475" cy="296"/>
            </a:xfrm>
            <a:custGeom>
              <a:avLst/>
              <a:gdLst>
                <a:gd name="connisteX0" fmla="*/ 6070 w 490359"/>
                <a:gd name="connsiteY0" fmla="*/ 4128 h 305330"/>
                <a:gd name="connisteX1" fmla="*/ 72745 w 490359"/>
                <a:gd name="connsiteY1" fmla="*/ 4128 h 305330"/>
                <a:gd name="connisteX2" fmla="*/ 139420 w 490359"/>
                <a:gd name="connsiteY2" fmla="*/ 953 h 305330"/>
                <a:gd name="connisteX3" fmla="*/ 206095 w 490359"/>
                <a:gd name="connsiteY3" fmla="*/ 20003 h 305330"/>
                <a:gd name="connisteX4" fmla="*/ 272770 w 490359"/>
                <a:gd name="connsiteY4" fmla="*/ 58103 h 305330"/>
                <a:gd name="connisteX5" fmla="*/ 339445 w 490359"/>
                <a:gd name="connsiteY5" fmla="*/ 93028 h 305330"/>
                <a:gd name="connisteX6" fmla="*/ 406120 w 490359"/>
                <a:gd name="connsiteY6" fmla="*/ 134303 h 305330"/>
                <a:gd name="connisteX7" fmla="*/ 460095 w 490359"/>
                <a:gd name="connsiteY7" fmla="*/ 200978 h 305330"/>
                <a:gd name="connisteX8" fmla="*/ 488670 w 490359"/>
                <a:gd name="connsiteY8" fmla="*/ 267653 h 305330"/>
                <a:gd name="connisteX9" fmla="*/ 421995 w 490359"/>
                <a:gd name="connsiteY9" fmla="*/ 293053 h 305330"/>
                <a:gd name="connisteX10" fmla="*/ 355320 w 490359"/>
                <a:gd name="connsiteY10" fmla="*/ 296228 h 305330"/>
                <a:gd name="connisteX11" fmla="*/ 288645 w 490359"/>
                <a:gd name="connsiteY11" fmla="*/ 299403 h 305330"/>
                <a:gd name="connisteX12" fmla="*/ 221970 w 490359"/>
                <a:gd name="connsiteY12" fmla="*/ 299403 h 305330"/>
                <a:gd name="connisteX13" fmla="*/ 155295 w 490359"/>
                <a:gd name="connsiteY13" fmla="*/ 299403 h 305330"/>
                <a:gd name="connisteX14" fmla="*/ 88620 w 490359"/>
                <a:gd name="connsiteY14" fmla="*/ 299403 h 305330"/>
                <a:gd name="connisteX15" fmla="*/ 21945 w 490359"/>
                <a:gd name="connsiteY15" fmla="*/ 299403 h 305330"/>
                <a:gd name="connisteX16" fmla="*/ 12420 w 490359"/>
                <a:gd name="connsiteY16" fmla="*/ 232728 h 305330"/>
                <a:gd name="connisteX17" fmla="*/ 12420 w 490359"/>
                <a:gd name="connsiteY17" fmla="*/ 166053 h 305330"/>
                <a:gd name="connisteX18" fmla="*/ 9245 w 490359"/>
                <a:gd name="connsiteY18" fmla="*/ 99378 h 305330"/>
                <a:gd name="connisteX19" fmla="*/ 6070 w 490359"/>
                <a:gd name="connsiteY19" fmla="*/ 32703 h 305330"/>
                <a:gd name="connisteX20" fmla="*/ 6070 w 490359"/>
                <a:gd name="connsiteY20" fmla="*/ 4128 h 3053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</a:cxnLst>
              <a:rect l="l" t="t" r="r" b="b"/>
              <a:pathLst>
                <a:path w="490360" h="305331">
                  <a:moveTo>
                    <a:pt x="6070" y="4129"/>
                  </a:moveTo>
                  <a:cubicBezTo>
                    <a:pt x="19405" y="-1586"/>
                    <a:pt x="46075" y="4764"/>
                    <a:pt x="72745" y="4129"/>
                  </a:cubicBezTo>
                  <a:cubicBezTo>
                    <a:pt x="99415" y="3494"/>
                    <a:pt x="112750" y="-2221"/>
                    <a:pt x="139420" y="954"/>
                  </a:cubicBezTo>
                  <a:cubicBezTo>
                    <a:pt x="166090" y="4129"/>
                    <a:pt x="179425" y="8574"/>
                    <a:pt x="206095" y="20004"/>
                  </a:cubicBezTo>
                  <a:cubicBezTo>
                    <a:pt x="232765" y="31434"/>
                    <a:pt x="246100" y="43499"/>
                    <a:pt x="272770" y="58104"/>
                  </a:cubicBezTo>
                  <a:cubicBezTo>
                    <a:pt x="299440" y="72709"/>
                    <a:pt x="312775" y="77789"/>
                    <a:pt x="339445" y="93029"/>
                  </a:cubicBezTo>
                  <a:cubicBezTo>
                    <a:pt x="366115" y="108269"/>
                    <a:pt x="381990" y="112714"/>
                    <a:pt x="406120" y="134304"/>
                  </a:cubicBezTo>
                  <a:cubicBezTo>
                    <a:pt x="430250" y="155894"/>
                    <a:pt x="443585" y="174309"/>
                    <a:pt x="460095" y="200979"/>
                  </a:cubicBezTo>
                  <a:cubicBezTo>
                    <a:pt x="476605" y="227649"/>
                    <a:pt x="496290" y="249239"/>
                    <a:pt x="488670" y="267654"/>
                  </a:cubicBezTo>
                  <a:cubicBezTo>
                    <a:pt x="481050" y="286069"/>
                    <a:pt x="448665" y="287339"/>
                    <a:pt x="421995" y="293054"/>
                  </a:cubicBezTo>
                  <a:cubicBezTo>
                    <a:pt x="395325" y="298769"/>
                    <a:pt x="381990" y="294959"/>
                    <a:pt x="355320" y="296229"/>
                  </a:cubicBezTo>
                  <a:cubicBezTo>
                    <a:pt x="328650" y="297499"/>
                    <a:pt x="315315" y="298769"/>
                    <a:pt x="288645" y="299404"/>
                  </a:cubicBezTo>
                  <a:cubicBezTo>
                    <a:pt x="261975" y="300039"/>
                    <a:pt x="248640" y="299404"/>
                    <a:pt x="221970" y="299404"/>
                  </a:cubicBezTo>
                  <a:cubicBezTo>
                    <a:pt x="195300" y="299404"/>
                    <a:pt x="181965" y="299404"/>
                    <a:pt x="155295" y="299404"/>
                  </a:cubicBezTo>
                  <a:cubicBezTo>
                    <a:pt x="128625" y="299404"/>
                    <a:pt x="115290" y="299404"/>
                    <a:pt x="88620" y="299404"/>
                  </a:cubicBezTo>
                  <a:cubicBezTo>
                    <a:pt x="61950" y="299404"/>
                    <a:pt x="37185" y="312739"/>
                    <a:pt x="21945" y="299404"/>
                  </a:cubicBezTo>
                  <a:cubicBezTo>
                    <a:pt x="6705" y="286069"/>
                    <a:pt x="14325" y="259399"/>
                    <a:pt x="12420" y="232729"/>
                  </a:cubicBezTo>
                  <a:cubicBezTo>
                    <a:pt x="10515" y="206059"/>
                    <a:pt x="13055" y="192724"/>
                    <a:pt x="12420" y="166054"/>
                  </a:cubicBezTo>
                  <a:cubicBezTo>
                    <a:pt x="11785" y="139384"/>
                    <a:pt x="10515" y="126049"/>
                    <a:pt x="9245" y="99379"/>
                  </a:cubicBezTo>
                  <a:cubicBezTo>
                    <a:pt x="7975" y="72709"/>
                    <a:pt x="6705" y="51754"/>
                    <a:pt x="6070" y="32704"/>
                  </a:cubicBezTo>
                  <a:cubicBezTo>
                    <a:pt x="5435" y="13654"/>
                    <a:pt x="-7265" y="9844"/>
                    <a:pt x="6070" y="4129"/>
                  </a:cubicBezTo>
                  <a:close/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93" name="组合 192"/>
          <p:cNvGrpSpPr/>
          <p:nvPr/>
        </p:nvGrpSpPr>
        <p:grpSpPr>
          <a:xfrm>
            <a:off x="11381143" y="4825757"/>
            <a:ext cx="489602" cy="324001"/>
            <a:chOff x="10304" y="3959"/>
            <a:chExt cx="524" cy="348"/>
          </a:xfrm>
        </p:grpSpPr>
        <p:pic>
          <p:nvPicPr>
            <p:cNvPr id="194" name="图片 193" descr="cju6ur9l9v9jq0755paud9uka - 副本"/>
            <p:cNvPicPr/>
            <p:nvPr>
              <p:custDataLst>
                <p:tags r:id="rId90"/>
              </p:custDataLst>
            </p:nvPr>
          </p:nvPicPr>
          <p:blipFill>
            <a:blip r:embed="rId91"/>
            <a:stretch>
              <a:fillRect/>
            </a:stretch>
          </p:blipFill>
          <p:spPr>
            <a:xfrm>
              <a:off x="10304" y="3959"/>
              <a:ext cx="524" cy="349"/>
            </a:xfrm>
            <a:prstGeom prst="rect">
              <a:avLst/>
            </a:prstGeom>
          </p:spPr>
        </p:pic>
        <p:sp>
          <p:nvSpPr>
            <p:cNvPr id="195" name="任意多边形 194"/>
            <p:cNvSpPr/>
            <p:nvPr>
              <p:custDataLst>
                <p:tags r:id="rId92"/>
              </p:custDataLst>
            </p:nvPr>
          </p:nvSpPr>
          <p:spPr>
            <a:xfrm>
              <a:off x="10336" y="3991"/>
              <a:ext cx="433" cy="237"/>
            </a:xfrm>
            <a:custGeom>
              <a:avLst/>
              <a:gdLst>
                <a:gd name="connisteX0" fmla="*/ 4667 w 446995"/>
                <a:gd name="connsiteY0" fmla="*/ 73366 h 244217"/>
                <a:gd name="connisteX1" fmla="*/ 16732 w 446995"/>
                <a:gd name="connsiteY1" fmla="*/ 140041 h 244217"/>
                <a:gd name="connisteX2" fmla="*/ 59912 w 446995"/>
                <a:gd name="connsiteY2" fmla="*/ 204176 h 244217"/>
                <a:gd name="connisteX3" fmla="*/ 126587 w 446995"/>
                <a:gd name="connsiteY3" fmla="*/ 225766 h 244217"/>
                <a:gd name="connisteX4" fmla="*/ 190722 w 446995"/>
                <a:gd name="connsiteY4" fmla="*/ 230211 h 244217"/>
                <a:gd name="connisteX5" fmla="*/ 254857 w 446995"/>
                <a:gd name="connsiteY5" fmla="*/ 230211 h 244217"/>
                <a:gd name="connisteX6" fmla="*/ 318992 w 446995"/>
                <a:gd name="connsiteY6" fmla="*/ 239736 h 244217"/>
                <a:gd name="connisteX7" fmla="*/ 383762 w 446995"/>
                <a:gd name="connsiteY7" fmla="*/ 237196 h 244217"/>
                <a:gd name="connisteX8" fmla="*/ 426307 w 446995"/>
                <a:gd name="connsiteY8" fmla="*/ 173061 h 244217"/>
                <a:gd name="connisteX9" fmla="*/ 445357 w 446995"/>
                <a:gd name="connsiteY9" fmla="*/ 108926 h 244217"/>
                <a:gd name="connisteX10" fmla="*/ 393287 w 446995"/>
                <a:gd name="connsiteY10" fmla="*/ 44791 h 244217"/>
                <a:gd name="connisteX11" fmla="*/ 328517 w 446995"/>
                <a:gd name="connsiteY11" fmla="*/ 23201 h 244217"/>
                <a:gd name="connisteX12" fmla="*/ 264382 w 446995"/>
                <a:gd name="connsiteY12" fmla="*/ 1611 h 244217"/>
                <a:gd name="connisteX13" fmla="*/ 200247 w 446995"/>
                <a:gd name="connsiteY13" fmla="*/ 4151 h 244217"/>
                <a:gd name="connisteX14" fmla="*/ 136112 w 446995"/>
                <a:gd name="connsiteY14" fmla="*/ 13676 h 244217"/>
                <a:gd name="connisteX15" fmla="*/ 71342 w 446995"/>
                <a:gd name="connsiteY15" fmla="*/ 44791 h 244217"/>
                <a:gd name="connisteX16" fmla="*/ 7207 w 446995"/>
                <a:gd name="connsiteY16" fmla="*/ 70826 h 244217"/>
                <a:gd name="connisteX17" fmla="*/ 4667 w 446995"/>
                <a:gd name="connsiteY17" fmla="*/ 73366 h 24421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</a:cxnLst>
              <a:rect l="l" t="t" r="r" b="b"/>
              <a:pathLst>
                <a:path w="446995" h="244217">
                  <a:moveTo>
                    <a:pt x="4667" y="73367"/>
                  </a:moveTo>
                  <a:cubicBezTo>
                    <a:pt x="6572" y="87337"/>
                    <a:pt x="5937" y="114007"/>
                    <a:pt x="16732" y="140042"/>
                  </a:cubicBezTo>
                  <a:cubicBezTo>
                    <a:pt x="27527" y="166077"/>
                    <a:pt x="37687" y="187032"/>
                    <a:pt x="59912" y="204177"/>
                  </a:cubicBezTo>
                  <a:cubicBezTo>
                    <a:pt x="82137" y="221322"/>
                    <a:pt x="100552" y="220687"/>
                    <a:pt x="126587" y="225767"/>
                  </a:cubicBezTo>
                  <a:cubicBezTo>
                    <a:pt x="152622" y="230847"/>
                    <a:pt x="165322" y="229577"/>
                    <a:pt x="190722" y="230212"/>
                  </a:cubicBezTo>
                  <a:cubicBezTo>
                    <a:pt x="216122" y="230847"/>
                    <a:pt x="229457" y="228307"/>
                    <a:pt x="254857" y="230212"/>
                  </a:cubicBezTo>
                  <a:cubicBezTo>
                    <a:pt x="280257" y="232117"/>
                    <a:pt x="292957" y="238467"/>
                    <a:pt x="318992" y="239737"/>
                  </a:cubicBezTo>
                  <a:cubicBezTo>
                    <a:pt x="345027" y="241007"/>
                    <a:pt x="362172" y="250532"/>
                    <a:pt x="383762" y="237197"/>
                  </a:cubicBezTo>
                  <a:cubicBezTo>
                    <a:pt x="405352" y="223862"/>
                    <a:pt x="414242" y="198462"/>
                    <a:pt x="426307" y="173062"/>
                  </a:cubicBezTo>
                  <a:cubicBezTo>
                    <a:pt x="438372" y="147662"/>
                    <a:pt x="451707" y="134327"/>
                    <a:pt x="445357" y="108927"/>
                  </a:cubicBezTo>
                  <a:cubicBezTo>
                    <a:pt x="439007" y="83527"/>
                    <a:pt x="416782" y="61937"/>
                    <a:pt x="393287" y="44792"/>
                  </a:cubicBezTo>
                  <a:cubicBezTo>
                    <a:pt x="369792" y="27647"/>
                    <a:pt x="354552" y="32092"/>
                    <a:pt x="328517" y="23202"/>
                  </a:cubicBezTo>
                  <a:cubicBezTo>
                    <a:pt x="302482" y="14312"/>
                    <a:pt x="289782" y="5422"/>
                    <a:pt x="264382" y="1612"/>
                  </a:cubicBezTo>
                  <a:cubicBezTo>
                    <a:pt x="238982" y="-2198"/>
                    <a:pt x="225647" y="1612"/>
                    <a:pt x="200247" y="4152"/>
                  </a:cubicBezTo>
                  <a:cubicBezTo>
                    <a:pt x="174847" y="6692"/>
                    <a:pt x="162147" y="5422"/>
                    <a:pt x="136112" y="13677"/>
                  </a:cubicBezTo>
                  <a:cubicBezTo>
                    <a:pt x="110077" y="21932"/>
                    <a:pt x="97377" y="33362"/>
                    <a:pt x="71342" y="44792"/>
                  </a:cubicBezTo>
                  <a:cubicBezTo>
                    <a:pt x="45307" y="56222"/>
                    <a:pt x="20542" y="65112"/>
                    <a:pt x="7207" y="70827"/>
                  </a:cubicBezTo>
                  <a:cubicBezTo>
                    <a:pt x="-6128" y="76542"/>
                    <a:pt x="2762" y="59397"/>
                    <a:pt x="4667" y="73367"/>
                  </a:cubicBezTo>
                  <a:close/>
                </a:path>
              </a:pathLst>
            </a:custGeom>
            <a:noFill/>
            <a:ln>
              <a:solidFill>
                <a:srgbClr val="1C7203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96" name="组合 195"/>
          <p:cNvGrpSpPr>
            <a:grpSpLocks noChangeAspect="1"/>
          </p:cNvGrpSpPr>
          <p:nvPr/>
        </p:nvGrpSpPr>
        <p:grpSpPr>
          <a:xfrm>
            <a:off x="11363363" y="2822325"/>
            <a:ext cx="487864" cy="324001"/>
            <a:chOff x="10304" y="5343"/>
            <a:chExt cx="524" cy="348"/>
          </a:xfrm>
        </p:grpSpPr>
        <p:pic>
          <p:nvPicPr>
            <p:cNvPr id="197" name="图片 196" descr="371 - 副本"/>
            <p:cNvPicPr/>
            <p:nvPr>
              <p:custDataLst>
                <p:tags r:id="rId93"/>
              </p:custDataLst>
            </p:nvPr>
          </p:nvPicPr>
          <p:blipFill>
            <a:blip r:embed="rId94"/>
            <a:stretch>
              <a:fillRect/>
            </a:stretch>
          </p:blipFill>
          <p:spPr>
            <a:xfrm>
              <a:off x="10304" y="5343"/>
              <a:ext cx="524" cy="349"/>
            </a:xfrm>
            <a:prstGeom prst="rect">
              <a:avLst/>
            </a:prstGeom>
          </p:spPr>
        </p:pic>
        <p:sp>
          <p:nvSpPr>
            <p:cNvPr id="198" name="任意多边形 197"/>
            <p:cNvSpPr/>
            <p:nvPr>
              <p:custDataLst>
                <p:tags r:id="rId95"/>
              </p:custDataLst>
            </p:nvPr>
          </p:nvSpPr>
          <p:spPr>
            <a:xfrm>
              <a:off x="10461" y="5467"/>
              <a:ext cx="212" cy="136"/>
            </a:xfrm>
            <a:custGeom>
              <a:avLst/>
              <a:gdLst>
                <a:gd name="connisteX0" fmla="*/ 47803 w 219147"/>
                <a:gd name="connsiteY0" fmla="*/ 32248 h 140581"/>
                <a:gd name="connisteX1" fmla="*/ 178 w 219147"/>
                <a:gd name="connsiteY1" fmla="*/ 96383 h 140581"/>
                <a:gd name="connisteX2" fmla="*/ 64313 w 219147"/>
                <a:gd name="connsiteY2" fmla="*/ 139563 h 140581"/>
                <a:gd name="connisteX3" fmla="*/ 128448 w 219147"/>
                <a:gd name="connsiteY3" fmla="*/ 122418 h 140581"/>
                <a:gd name="connisteX4" fmla="*/ 193218 w 219147"/>
                <a:gd name="connsiteY4" fmla="*/ 105908 h 140581"/>
                <a:gd name="connisteX5" fmla="*/ 216713 w 219147"/>
                <a:gd name="connsiteY5" fmla="*/ 41773 h 140581"/>
                <a:gd name="connisteX6" fmla="*/ 152578 w 219147"/>
                <a:gd name="connsiteY6" fmla="*/ 3673 h 140581"/>
                <a:gd name="connisteX7" fmla="*/ 88443 w 219147"/>
                <a:gd name="connsiteY7" fmla="*/ 8118 h 140581"/>
                <a:gd name="connisteX8" fmla="*/ 23673 w 219147"/>
                <a:gd name="connsiteY8" fmla="*/ 41773 h 14058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19148" h="140581">
                  <a:moveTo>
                    <a:pt x="47804" y="32249"/>
                  </a:moveTo>
                  <a:cubicBezTo>
                    <a:pt x="37009" y="44314"/>
                    <a:pt x="-2996" y="74794"/>
                    <a:pt x="179" y="96384"/>
                  </a:cubicBezTo>
                  <a:cubicBezTo>
                    <a:pt x="3354" y="117974"/>
                    <a:pt x="38914" y="134484"/>
                    <a:pt x="64314" y="139564"/>
                  </a:cubicBezTo>
                  <a:cubicBezTo>
                    <a:pt x="89714" y="144644"/>
                    <a:pt x="102414" y="129404"/>
                    <a:pt x="128449" y="122419"/>
                  </a:cubicBezTo>
                  <a:cubicBezTo>
                    <a:pt x="154484" y="115434"/>
                    <a:pt x="175439" y="121784"/>
                    <a:pt x="193219" y="105909"/>
                  </a:cubicBezTo>
                  <a:cubicBezTo>
                    <a:pt x="210999" y="90034"/>
                    <a:pt x="224969" y="62094"/>
                    <a:pt x="216714" y="41774"/>
                  </a:cubicBezTo>
                  <a:cubicBezTo>
                    <a:pt x="208459" y="21454"/>
                    <a:pt x="177979" y="10659"/>
                    <a:pt x="152579" y="3674"/>
                  </a:cubicBezTo>
                  <a:cubicBezTo>
                    <a:pt x="127179" y="-3311"/>
                    <a:pt x="114479" y="499"/>
                    <a:pt x="88444" y="8119"/>
                  </a:cubicBezTo>
                  <a:cubicBezTo>
                    <a:pt x="62409" y="15739"/>
                    <a:pt x="35104" y="35424"/>
                    <a:pt x="23674" y="41774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99" name="组合 198"/>
          <p:cNvGrpSpPr>
            <a:grpSpLocks noChangeAspect="1"/>
          </p:cNvGrpSpPr>
          <p:nvPr/>
        </p:nvGrpSpPr>
        <p:grpSpPr>
          <a:xfrm>
            <a:off x="11369713" y="1957452"/>
            <a:ext cx="487864" cy="324001"/>
            <a:chOff x="10304" y="6036"/>
            <a:chExt cx="524" cy="348"/>
          </a:xfrm>
        </p:grpSpPr>
        <p:pic>
          <p:nvPicPr>
            <p:cNvPr id="200" name="图片 199" descr="_587 - 副本"/>
            <p:cNvPicPr/>
            <p:nvPr>
              <p:custDataLst>
                <p:tags r:id="rId96"/>
              </p:custDataLst>
            </p:nvPr>
          </p:nvPicPr>
          <p:blipFill>
            <a:blip r:embed="rId97"/>
            <a:stretch>
              <a:fillRect/>
            </a:stretch>
          </p:blipFill>
          <p:spPr>
            <a:xfrm>
              <a:off x="10304" y="6036"/>
              <a:ext cx="524" cy="349"/>
            </a:xfrm>
            <a:prstGeom prst="rect">
              <a:avLst/>
            </a:prstGeom>
          </p:spPr>
        </p:pic>
        <p:sp>
          <p:nvSpPr>
            <p:cNvPr id="201" name="任意多边形 200"/>
            <p:cNvSpPr/>
            <p:nvPr>
              <p:custDataLst>
                <p:tags r:id="rId98"/>
              </p:custDataLst>
            </p:nvPr>
          </p:nvSpPr>
          <p:spPr>
            <a:xfrm>
              <a:off x="10472" y="6041"/>
              <a:ext cx="349" cy="201"/>
            </a:xfrm>
            <a:custGeom>
              <a:avLst/>
              <a:gdLst>
                <a:gd name="connisteX0" fmla="*/ 8077 w 359694"/>
                <a:gd name="connsiteY0" fmla="*/ 130007 h 206798"/>
                <a:gd name="connisteX1" fmla="*/ 72212 w 359694"/>
                <a:gd name="connsiteY1" fmla="*/ 182712 h 206798"/>
                <a:gd name="connisteX2" fmla="*/ 136347 w 359694"/>
                <a:gd name="connsiteY2" fmla="*/ 196682 h 206798"/>
                <a:gd name="connisteX3" fmla="*/ 201117 w 359694"/>
                <a:gd name="connsiteY3" fmla="*/ 201762 h 206798"/>
                <a:gd name="connisteX4" fmla="*/ 267792 w 359694"/>
                <a:gd name="connsiteY4" fmla="*/ 204302 h 206798"/>
                <a:gd name="connisteX5" fmla="*/ 331927 w 359694"/>
                <a:gd name="connsiteY5" fmla="*/ 170647 h 206798"/>
                <a:gd name="connisteX6" fmla="*/ 357962 w 359694"/>
                <a:gd name="connsiteY6" fmla="*/ 106512 h 206798"/>
                <a:gd name="connisteX7" fmla="*/ 298272 w 359694"/>
                <a:gd name="connsiteY7" fmla="*/ 42377 h 206798"/>
                <a:gd name="connisteX8" fmla="*/ 234137 w 359694"/>
                <a:gd name="connsiteY8" fmla="*/ 4277 h 206798"/>
                <a:gd name="connisteX9" fmla="*/ 170002 w 359694"/>
                <a:gd name="connsiteY9" fmla="*/ 1737 h 206798"/>
                <a:gd name="connisteX10" fmla="*/ 105867 w 359694"/>
                <a:gd name="connsiteY10" fmla="*/ 1737 h 206798"/>
                <a:gd name="connisteX11" fmla="*/ 39192 w 359694"/>
                <a:gd name="connsiteY11" fmla="*/ 13802 h 206798"/>
                <a:gd name="connisteX12" fmla="*/ 10617 w 359694"/>
                <a:gd name="connsiteY12" fmla="*/ 77937 h 206798"/>
                <a:gd name="connisteX13" fmla="*/ 2997 w 359694"/>
                <a:gd name="connsiteY13" fmla="*/ 142072 h 206798"/>
                <a:gd name="connisteX14" fmla="*/ 8077 w 359694"/>
                <a:gd name="connsiteY14" fmla="*/ 130007 h 20679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</a:cxnLst>
              <a:rect l="l" t="t" r="r" b="b"/>
              <a:pathLst>
                <a:path w="359695" h="206798">
                  <a:moveTo>
                    <a:pt x="8077" y="130007"/>
                  </a:moveTo>
                  <a:cubicBezTo>
                    <a:pt x="22047" y="138262"/>
                    <a:pt x="46812" y="169377"/>
                    <a:pt x="72212" y="182712"/>
                  </a:cubicBezTo>
                  <a:cubicBezTo>
                    <a:pt x="97612" y="196047"/>
                    <a:pt x="110312" y="192872"/>
                    <a:pt x="136347" y="196682"/>
                  </a:cubicBezTo>
                  <a:cubicBezTo>
                    <a:pt x="162382" y="200492"/>
                    <a:pt x="175082" y="200492"/>
                    <a:pt x="201117" y="201762"/>
                  </a:cubicBezTo>
                  <a:cubicBezTo>
                    <a:pt x="227152" y="203032"/>
                    <a:pt x="241757" y="210652"/>
                    <a:pt x="267792" y="204302"/>
                  </a:cubicBezTo>
                  <a:cubicBezTo>
                    <a:pt x="293827" y="197952"/>
                    <a:pt x="314147" y="190332"/>
                    <a:pt x="331927" y="170647"/>
                  </a:cubicBezTo>
                  <a:cubicBezTo>
                    <a:pt x="349707" y="150962"/>
                    <a:pt x="364947" y="131912"/>
                    <a:pt x="357962" y="106512"/>
                  </a:cubicBezTo>
                  <a:cubicBezTo>
                    <a:pt x="350977" y="81112"/>
                    <a:pt x="323037" y="62697"/>
                    <a:pt x="298272" y="42377"/>
                  </a:cubicBezTo>
                  <a:cubicBezTo>
                    <a:pt x="273507" y="22057"/>
                    <a:pt x="259537" y="12532"/>
                    <a:pt x="234137" y="4277"/>
                  </a:cubicBezTo>
                  <a:cubicBezTo>
                    <a:pt x="208737" y="-3978"/>
                    <a:pt x="195402" y="2372"/>
                    <a:pt x="170002" y="1737"/>
                  </a:cubicBezTo>
                  <a:cubicBezTo>
                    <a:pt x="144602" y="1102"/>
                    <a:pt x="131902" y="-803"/>
                    <a:pt x="105867" y="1737"/>
                  </a:cubicBezTo>
                  <a:cubicBezTo>
                    <a:pt x="79832" y="4277"/>
                    <a:pt x="58242" y="-1438"/>
                    <a:pt x="39192" y="13802"/>
                  </a:cubicBezTo>
                  <a:cubicBezTo>
                    <a:pt x="20142" y="29042"/>
                    <a:pt x="17602" y="52537"/>
                    <a:pt x="10617" y="77937"/>
                  </a:cubicBezTo>
                  <a:cubicBezTo>
                    <a:pt x="3632" y="103337"/>
                    <a:pt x="3632" y="131912"/>
                    <a:pt x="2997" y="142072"/>
                  </a:cubicBezTo>
                  <a:cubicBezTo>
                    <a:pt x="2362" y="152232"/>
                    <a:pt x="-5893" y="121752"/>
                    <a:pt x="8077" y="130007"/>
                  </a:cubicBezTo>
                  <a:close/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202" name="组合 201"/>
          <p:cNvGrpSpPr>
            <a:grpSpLocks noChangeAspect="1"/>
          </p:cNvGrpSpPr>
          <p:nvPr/>
        </p:nvGrpSpPr>
        <p:grpSpPr>
          <a:xfrm>
            <a:off x="11362093" y="3934214"/>
            <a:ext cx="487864" cy="324001"/>
            <a:chOff x="10097" y="7271"/>
            <a:chExt cx="524" cy="348"/>
          </a:xfrm>
        </p:grpSpPr>
        <p:pic>
          <p:nvPicPr>
            <p:cNvPr id="203" name="图片 202" descr="cju2tvrvm53ws0801a0jfjdxg - 副本"/>
            <p:cNvPicPr/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10097" y="7271"/>
              <a:ext cx="524" cy="349"/>
            </a:xfrm>
            <a:prstGeom prst="rect">
              <a:avLst/>
            </a:prstGeom>
          </p:spPr>
        </p:pic>
        <p:sp>
          <p:nvSpPr>
            <p:cNvPr id="204" name="任意多边形 203"/>
            <p:cNvSpPr/>
            <p:nvPr>
              <p:custDataLst>
                <p:tags r:id="rId101"/>
              </p:custDataLst>
            </p:nvPr>
          </p:nvSpPr>
          <p:spPr>
            <a:xfrm>
              <a:off x="10097" y="7274"/>
              <a:ext cx="525" cy="215"/>
            </a:xfrm>
            <a:custGeom>
              <a:avLst/>
              <a:gdLst>
                <a:gd name="connisteX0" fmla="*/ 12641 w 541437"/>
                <a:gd name="connsiteY0" fmla="*/ 135737 h 221486"/>
                <a:gd name="connisteX1" fmla="*/ 77411 w 541437"/>
                <a:gd name="connsiteY1" fmla="*/ 162407 h 221486"/>
                <a:gd name="connisteX2" fmla="*/ 144086 w 541437"/>
                <a:gd name="connsiteY2" fmla="*/ 171932 h 221486"/>
                <a:gd name="connisteX3" fmla="*/ 208221 w 541437"/>
                <a:gd name="connsiteY3" fmla="*/ 181457 h 221486"/>
                <a:gd name="connisteX4" fmla="*/ 272356 w 541437"/>
                <a:gd name="connsiteY4" fmla="*/ 185902 h 221486"/>
                <a:gd name="connisteX5" fmla="*/ 336491 w 541437"/>
                <a:gd name="connsiteY5" fmla="*/ 195427 h 221486"/>
                <a:gd name="connisteX6" fmla="*/ 401261 w 541437"/>
                <a:gd name="connsiteY6" fmla="*/ 204952 h 221486"/>
                <a:gd name="connisteX7" fmla="*/ 467936 w 541437"/>
                <a:gd name="connsiteY7" fmla="*/ 221462 h 221486"/>
                <a:gd name="connisteX8" fmla="*/ 532071 w 541437"/>
                <a:gd name="connsiteY8" fmla="*/ 200507 h 221486"/>
                <a:gd name="connisteX9" fmla="*/ 536516 w 541437"/>
                <a:gd name="connsiteY9" fmla="*/ 135737 h 221486"/>
                <a:gd name="connisteX10" fmla="*/ 506036 w 541437"/>
                <a:gd name="connsiteY10" fmla="*/ 71602 h 221486"/>
                <a:gd name="connisteX11" fmla="*/ 443806 w 541437"/>
                <a:gd name="connsiteY11" fmla="*/ 7467 h 221486"/>
                <a:gd name="connisteX12" fmla="*/ 379671 w 541437"/>
                <a:gd name="connsiteY12" fmla="*/ 2387 h 221486"/>
                <a:gd name="connisteX13" fmla="*/ 315536 w 541437"/>
                <a:gd name="connsiteY13" fmla="*/ 2387 h 221486"/>
                <a:gd name="connisteX14" fmla="*/ 250766 w 541437"/>
                <a:gd name="connsiteY14" fmla="*/ 2387 h 221486"/>
                <a:gd name="connisteX15" fmla="*/ 186631 w 541437"/>
                <a:gd name="connsiteY15" fmla="*/ 4927 h 221486"/>
                <a:gd name="connisteX16" fmla="*/ 122496 w 541437"/>
                <a:gd name="connsiteY16" fmla="*/ 11912 h 221486"/>
                <a:gd name="connisteX17" fmla="*/ 58361 w 541437"/>
                <a:gd name="connsiteY17" fmla="*/ 4927 h 221486"/>
                <a:gd name="connisteX18" fmla="*/ 1211 w 541437"/>
                <a:gd name="connsiteY18" fmla="*/ 69062 h 221486"/>
                <a:gd name="connisteX19" fmla="*/ 22166 w 541437"/>
                <a:gd name="connsiteY19" fmla="*/ 133832 h 221486"/>
                <a:gd name="connisteX20" fmla="*/ 12641 w 541437"/>
                <a:gd name="connsiteY20" fmla="*/ 135737 h 22148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</a:cxnLst>
              <a:rect l="l" t="t" r="r" b="b"/>
              <a:pathLst>
                <a:path w="541437" h="221486">
                  <a:moveTo>
                    <a:pt x="12641" y="135737"/>
                  </a:moveTo>
                  <a:cubicBezTo>
                    <a:pt x="23436" y="141452"/>
                    <a:pt x="51376" y="155422"/>
                    <a:pt x="77411" y="162407"/>
                  </a:cubicBezTo>
                  <a:cubicBezTo>
                    <a:pt x="103446" y="169392"/>
                    <a:pt x="118051" y="168122"/>
                    <a:pt x="144086" y="171932"/>
                  </a:cubicBezTo>
                  <a:cubicBezTo>
                    <a:pt x="170121" y="175742"/>
                    <a:pt x="182821" y="178917"/>
                    <a:pt x="208221" y="181457"/>
                  </a:cubicBezTo>
                  <a:cubicBezTo>
                    <a:pt x="233621" y="183997"/>
                    <a:pt x="246956" y="183362"/>
                    <a:pt x="272356" y="185902"/>
                  </a:cubicBezTo>
                  <a:cubicBezTo>
                    <a:pt x="297756" y="188442"/>
                    <a:pt x="310456" y="191617"/>
                    <a:pt x="336491" y="195427"/>
                  </a:cubicBezTo>
                  <a:cubicBezTo>
                    <a:pt x="362526" y="199237"/>
                    <a:pt x="375226" y="199872"/>
                    <a:pt x="401261" y="204952"/>
                  </a:cubicBezTo>
                  <a:cubicBezTo>
                    <a:pt x="427296" y="210032"/>
                    <a:pt x="441901" y="222097"/>
                    <a:pt x="467936" y="221462"/>
                  </a:cubicBezTo>
                  <a:cubicBezTo>
                    <a:pt x="493971" y="220827"/>
                    <a:pt x="518101" y="217652"/>
                    <a:pt x="532071" y="200507"/>
                  </a:cubicBezTo>
                  <a:cubicBezTo>
                    <a:pt x="546041" y="183362"/>
                    <a:pt x="541596" y="161772"/>
                    <a:pt x="536516" y="135737"/>
                  </a:cubicBezTo>
                  <a:cubicBezTo>
                    <a:pt x="531436" y="109702"/>
                    <a:pt x="524451" y="97002"/>
                    <a:pt x="506036" y="71602"/>
                  </a:cubicBezTo>
                  <a:cubicBezTo>
                    <a:pt x="487621" y="46202"/>
                    <a:pt x="469206" y="21437"/>
                    <a:pt x="443806" y="7467"/>
                  </a:cubicBezTo>
                  <a:cubicBezTo>
                    <a:pt x="418406" y="-6503"/>
                    <a:pt x="405071" y="3657"/>
                    <a:pt x="379671" y="2387"/>
                  </a:cubicBezTo>
                  <a:cubicBezTo>
                    <a:pt x="354271" y="1117"/>
                    <a:pt x="341571" y="2387"/>
                    <a:pt x="315536" y="2387"/>
                  </a:cubicBezTo>
                  <a:cubicBezTo>
                    <a:pt x="289501" y="2387"/>
                    <a:pt x="276801" y="1752"/>
                    <a:pt x="250766" y="2387"/>
                  </a:cubicBezTo>
                  <a:cubicBezTo>
                    <a:pt x="224731" y="3022"/>
                    <a:pt x="212031" y="3022"/>
                    <a:pt x="186631" y="4927"/>
                  </a:cubicBezTo>
                  <a:cubicBezTo>
                    <a:pt x="161231" y="6832"/>
                    <a:pt x="147896" y="11912"/>
                    <a:pt x="122496" y="11912"/>
                  </a:cubicBezTo>
                  <a:cubicBezTo>
                    <a:pt x="97096" y="11912"/>
                    <a:pt x="82491" y="-6503"/>
                    <a:pt x="58361" y="4927"/>
                  </a:cubicBezTo>
                  <a:cubicBezTo>
                    <a:pt x="34231" y="16357"/>
                    <a:pt x="8196" y="43027"/>
                    <a:pt x="1211" y="69062"/>
                  </a:cubicBezTo>
                  <a:cubicBezTo>
                    <a:pt x="-5774" y="95097"/>
                    <a:pt x="19626" y="120497"/>
                    <a:pt x="22166" y="133832"/>
                  </a:cubicBezTo>
                  <a:cubicBezTo>
                    <a:pt x="24706" y="147167"/>
                    <a:pt x="1846" y="130022"/>
                    <a:pt x="12641" y="135737"/>
                  </a:cubicBezTo>
                  <a:close/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205" name="组合 204"/>
          <p:cNvGrpSpPr>
            <a:grpSpLocks noChangeAspect="1"/>
          </p:cNvGrpSpPr>
          <p:nvPr/>
        </p:nvGrpSpPr>
        <p:grpSpPr>
          <a:xfrm>
            <a:off x="12663280" y="2817151"/>
            <a:ext cx="489602" cy="324001"/>
            <a:chOff x="11671" y="4019"/>
            <a:chExt cx="524" cy="349"/>
          </a:xfrm>
        </p:grpSpPr>
        <p:pic>
          <p:nvPicPr>
            <p:cNvPr id="206" name="图片 205" descr="371 - 副本"/>
            <p:cNvPicPr/>
            <p:nvPr>
              <p:custDataLst>
                <p:tags r:id="rId102"/>
              </p:custDataLst>
            </p:nvPr>
          </p:nvPicPr>
          <p:blipFill>
            <a:blip r:embed="rId103"/>
            <a:stretch>
              <a:fillRect/>
            </a:stretch>
          </p:blipFill>
          <p:spPr>
            <a:xfrm>
              <a:off x="11671" y="4019"/>
              <a:ext cx="524" cy="349"/>
            </a:xfrm>
            <a:prstGeom prst="rect">
              <a:avLst/>
            </a:prstGeom>
          </p:spPr>
        </p:pic>
        <p:sp>
          <p:nvSpPr>
            <p:cNvPr id="207" name="任意多边形 206"/>
            <p:cNvSpPr/>
            <p:nvPr>
              <p:custDataLst>
                <p:tags r:id="rId104"/>
              </p:custDataLst>
            </p:nvPr>
          </p:nvSpPr>
          <p:spPr>
            <a:xfrm>
              <a:off x="11786" y="4113"/>
              <a:ext cx="271" cy="169"/>
            </a:xfrm>
            <a:custGeom>
              <a:avLst/>
              <a:gdLst>
                <a:gd name="connisteX0" fmla="*/ 3787 w 279161"/>
                <a:gd name="connsiteY0" fmla="*/ 105968 h 195719"/>
                <a:gd name="connisteX1" fmla="*/ 8232 w 279161"/>
                <a:gd name="connsiteY1" fmla="*/ 172643 h 195719"/>
                <a:gd name="connisteX2" fmla="*/ 72367 w 279161"/>
                <a:gd name="connsiteY2" fmla="*/ 191693 h 195719"/>
                <a:gd name="connisteX3" fmla="*/ 137137 w 279161"/>
                <a:gd name="connsiteY3" fmla="*/ 194233 h 195719"/>
                <a:gd name="connisteX4" fmla="*/ 201272 w 279161"/>
                <a:gd name="connsiteY4" fmla="*/ 177723 h 195719"/>
                <a:gd name="connisteX5" fmla="*/ 260962 w 279161"/>
                <a:gd name="connsiteY5" fmla="*/ 112953 h 195719"/>
                <a:gd name="connisteX6" fmla="*/ 274932 w 279161"/>
                <a:gd name="connsiteY6" fmla="*/ 48818 h 195719"/>
                <a:gd name="connisteX7" fmla="*/ 210797 w 279161"/>
                <a:gd name="connsiteY7" fmla="*/ 6273 h 195719"/>
                <a:gd name="connisteX8" fmla="*/ 146662 w 279161"/>
                <a:gd name="connsiteY8" fmla="*/ 3733 h 195719"/>
                <a:gd name="connisteX9" fmla="*/ 81892 w 279161"/>
                <a:gd name="connsiteY9" fmla="*/ 27228 h 195719"/>
                <a:gd name="connisteX10" fmla="*/ 17757 w 279161"/>
                <a:gd name="connsiteY10" fmla="*/ 65328 h 195719"/>
                <a:gd name="connisteX11" fmla="*/ 3787 w 279161"/>
                <a:gd name="connsiteY11" fmla="*/ 105968 h 19571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279161" h="195719">
                  <a:moveTo>
                    <a:pt x="3787" y="105968"/>
                  </a:moveTo>
                  <a:cubicBezTo>
                    <a:pt x="1882" y="127558"/>
                    <a:pt x="-5738" y="155498"/>
                    <a:pt x="8232" y="172643"/>
                  </a:cubicBezTo>
                  <a:cubicBezTo>
                    <a:pt x="22202" y="189788"/>
                    <a:pt x="46332" y="187248"/>
                    <a:pt x="72367" y="191693"/>
                  </a:cubicBezTo>
                  <a:cubicBezTo>
                    <a:pt x="98402" y="196138"/>
                    <a:pt x="111102" y="196773"/>
                    <a:pt x="137137" y="194233"/>
                  </a:cubicBezTo>
                  <a:cubicBezTo>
                    <a:pt x="163172" y="191693"/>
                    <a:pt x="176507" y="194233"/>
                    <a:pt x="201272" y="177723"/>
                  </a:cubicBezTo>
                  <a:cubicBezTo>
                    <a:pt x="226037" y="161213"/>
                    <a:pt x="246357" y="138988"/>
                    <a:pt x="260962" y="112953"/>
                  </a:cubicBezTo>
                  <a:cubicBezTo>
                    <a:pt x="275567" y="86918"/>
                    <a:pt x="285092" y="70408"/>
                    <a:pt x="274932" y="48818"/>
                  </a:cubicBezTo>
                  <a:cubicBezTo>
                    <a:pt x="264772" y="27228"/>
                    <a:pt x="236197" y="15163"/>
                    <a:pt x="210797" y="6273"/>
                  </a:cubicBezTo>
                  <a:cubicBezTo>
                    <a:pt x="185397" y="-2617"/>
                    <a:pt x="172697" y="-712"/>
                    <a:pt x="146662" y="3733"/>
                  </a:cubicBezTo>
                  <a:cubicBezTo>
                    <a:pt x="120627" y="8178"/>
                    <a:pt x="107927" y="15163"/>
                    <a:pt x="81892" y="27228"/>
                  </a:cubicBezTo>
                  <a:cubicBezTo>
                    <a:pt x="55857" y="39293"/>
                    <a:pt x="33632" y="49453"/>
                    <a:pt x="17757" y="65328"/>
                  </a:cubicBezTo>
                  <a:cubicBezTo>
                    <a:pt x="1882" y="81203"/>
                    <a:pt x="5692" y="84378"/>
                    <a:pt x="3787" y="105968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208" name="组合 207"/>
          <p:cNvGrpSpPr/>
          <p:nvPr/>
        </p:nvGrpSpPr>
        <p:grpSpPr>
          <a:xfrm>
            <a:off x="12660037" y="1959357"/>
            <a:ext cx="489602" cy="324001"/>
            <a:chOff x="11501" y="4773"/>
            <a:chExt cx="524" cy="352"/>
          </a:xfrm>
        </p:grpSpPr>
        <p:pic>
          <p:nvPicPr>
            <p:cNvPr id="209" name="图片 208" descr="_587 - 副本"/>
            <p:cNvPicPr/>
            <p:nvPr>
              <p:custDataLst>
                <p:tags r:id="rId105"/>
              </p:custDataLst>
            </p:nvPr>
          </p:nvPicPr>
          <p:blipFill>
            <a:blip r:embed="rId106"/>
            <a:stretch>
              <a:fillRect/>
            </a:stretch>
          </p:blipFill>
          <p:spPr>
            <a:xfrm>
              <a:off x="11501" y="4777"/>
              <a:ext cx="524" cy="349"/>
            </a:xfrm>
            <a:prstGeom prst="rect">
              <a:avLst/>
            </a:prstGeom>
          </p:spPr>
        </p:pic>
        <p:sp>
          <p:nvSpPr>
            <p:cNvPr id="210" name="任意多边形 209"/>
            <p:cNvSpPr/>
            <p:nvPr>
              <p:custDataLst>
                <p:tags r:id="rId107"/>
              </p:custDataLst>
            </p:nvPr>
          </p:nvSpPr>
          <p:spPr>
            <a:xfrm>
              <a:off x="11595" y="4773"/>
              <a:ext cx="419" cy="207"/>
            </a:xfrm>
            <a:custGeom>
              <a:avLst/>
              <a:gdLst>
                <a:gd name="connisteX0" fmla="*/ 5691 w 432561"/>
                <a:gd name="connsiteY0" fmla="*/ 131162 h 213236"/>
                <a:gd name="connisteX1" fmla="*/ 72366 w 432561"/>
                <a:gd name="connsiteY1" fmla="*/ 133702 h 213236"/>
                <a:gd name="connisteX2" fmla="*/ 136501 w 432561"/>
                <a:gd name="connsiteY2" fmla="*/ 181327 h 213236"/>
                <a:gd name="connisteX3" fmla="*/ 201271 w 432561"/>
                <a:gd name="connsiteY3" fmla="*/ 202282 h 213236"/>
                <a:gd name="connisteX4" fmla="*/ 265406 w 432561"/>
                <a:gd name="connsiteY4" fmla="*/ 211807 h 213236"/>
                <a:gd name="connisteX5" fmla="*/ 329541 w 432561"/>
                <a:gd name="connsiteY5" fmla="*/ 211807 h 213236"/>
                <a:gd name="connisteX6" fmla="*/ 393676 w 432561"/>
                <a:gd name="connsiteY6" fmla="*/ 202282 h 213236"/>
                <a:gd name="connisteX7" fmla="*/ 431776 w 432561"/>
                <a:gd name="connsiteY7" fmla="*/ 135607 h 213236"/>
                <a:gd name="connisteX8" fmla="*/ 410821 w 432561"/>
                <a:gd name="connsiteY8" fmla="*/ 71472 h 213236"/>
                <a:gd name="connisteX9" fmla="*/ 344146 w 432561"/>
                <a:gd name="connsiteY9" fmla="*/ 21307 h 213236"/>
                <a:gd name="connisteX10" fmla="*/ 279376 w 432561"/>
                <a:gd name="connsiteY10" fmla="*/ 4797 h 213236"/>
                <a:gd name="connisteX11" fmla="*/ 215241 w 432561"/>
                <a:gd name="connsiteY11" fmla="*/ 352 h 213236"/>
                <a:gd name="connisteX12" fmla="*/ 151106 w 432561"/>
                <a:gd name="connsiteY12" fmla="*/ 2257 h 213236"/>
                <a:gd name="connisteX13" fmla="*/ 86971 w 432561"/>
                <a:gd name="connsiteY13" fmla="*/ 11782 h 213236"/>
                <a:gd name="connisteX14" fmla="*/ 22201 w 432561"/>
                <a:gd name="connsiteY14" fmla="*/ 64487 h 213236"/>
                <a:gd name="connisteX15" fmla="*/ 8231 w 432561"/>
                <a:gd name="connsiteY15" fmla="*/ 128622 h 213236"/>
                <a:gd name="connisteX16" fmla="*/ 5691 w 432561"/>
                <a:gd name="connsiteY16" fmla="*/ 131162 h 21323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</a:cxnLst>
              <a:rect l="l" t="t" r="r" b="b"/>
              <a:pathLst>
                <a:path w="432562" h="213237">
                  <a:moveTo>
                    <a:pt x="5692" y="131163"/>
                  </a:moveTo>
                  <a:cubicBezTo>
                    <a:pt x="18392" y="132433"/>
                    <a:pt x="46332" y="123543"/>
                    <a:pt x="72367" y="133703"/>
                  </a:cubicBezTo>
                  <a:cubicBezTo>
                    <a:pt x="98402" y="143863"/>
                    <a:pt x="110467" y="167358"/>
                    <a:pt x="136502" y="181328"/>
                  </a:cubicBezTo>
                  <a:cubicBezTo>
                    <a:pt x="162537" y="195298"/>
                    <a:pt x="175237" y="195933"/>
                    <a:pt x="201272" y="202283"/>
                  </a:cubicBezTo>
                  <a:cubicBezTo>
                    <a:pt x="227307" y="208633"/>
                    <a:pt x="240007" y="209903"/>
                    <a:pt x="265407" y="211808"/>
                  </a:cubicBezTo>
                  <a:cubicBezTo>
                    <a:pt x="290807" y="213713"/>
                    <a:pt x="304142" y="213713"/>
                    <a:pt x="329542" y="211808"/>
                  </a:cubicBezTo>
                  <a:cubicBezTo>
                    <a:pt x="354942" y="209903"/>
                    <a:pt x="373357" y="217523"/>
                    <a:pt x="393677" y="202283"/>
                  </a:cubicBezTo>
                  <a:cubicBezTo>
                    <a:pt x="413997" y="187043"/>
                    <a:pt x="428602" y="161643"/>
                    <a:pt x="431777" y="135608"/>
                  </a:cubicBezTo>
                  <a:cubicBezTo>
                    <a:pt x="434952" y="109573"/>
                    <a:pt x="428602" y="94333"/>
                    <a:pt x="410822" y="71473"/>
                  </a:cubicBezTo>
                  <a:cubicBezTo>
                    <a:pt x="393042" y="48613"/>
                    <a:pt x="370182" y="34643"/>
                    <a:pt x="344147" y="21308"/>
                  </a:cubicBezTo>
                  <a:cubicBezTo>
                    <a:pt x="318112" y="7973"/>
                    <a:pt x="305412" y="9243"/>
                    <a:pt x="279377" y="4798"/>
                  </a:cubicBezTo>
                  <a:cubicBezTo>
                    <a:pt x="253342" y="353"/>
                    <a:pt x="240642" y="988"/>
                    <a:pt x="215242" y="353"/>
                  </a:cubicBezTo>
                  <a:cubicBezTo>
                    <a:pt x="189842" y="-282"/>
                    <a:pt x="176507" y="-282"/>
                    <a:pt x="151107" y="2258"/>
                  </a:cubicBezTo>
                  <a:cubicBezTo>
                    <a:pt x="125707" y="4798"/>
                    <a:pt x="113007" y="-917"/>
                    <a:pt x="86972" y="11783"/>
                  </a:cubicBezTo>
                  <a:cubicBezTo>
                    <a:pt x="60937" y="24483"/>
                    <a:pt x="38077" y="40993"/>
                    <a:pt x="22202" y="64488"/>
                  </a:cubicBezTo>
                  <a:cubicBezTo>
                    <a:pt x="6327" y="87983"/>
                    <a:pt x="11407" y="115288"/>
                    <a:pt x="8232" y="128623"/>
                  </a:cubicBezTo>
                  <a:cubicBezTo>
                    <a:pt x="5057" y="141958"/>
                    <a:pt x="-7008" y="129893"/>
                    <a:pt x="5692" y="131163"/>
                  </a:cubicBezTo>
                  <a:close/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211" name="组合 210"/>
          <p:cNvGrpSpPr>
            <a:grpSpLocks noChangeAspect="1"/>
          </p:cNvGrpSpPr>
          <p:nvPr/>
        </p:nvGrpSpPr>
        <p:grpSpPr>
          <a:xfrm>
            <a:off x="12651782" y="4830202"/>
            <a:ext cx="487864" cy="324001"/>
            <a:chOff x="11671" y="6744"/>
            <a:chExt cx="524" cy="348"/>
          </a:xfrm>
        </p:grpSpPr>
        <p:pic>
          <p:nvPicPr>
            <p:cNvPr id="212" name="图片 211" descr="cju6ur9l9v9jq0755paud9uka - 副本"/>
            <p:cNvPicPr/>
            <p:nvPr>
              <p:custDataLst>
                <p:tags r:id="rId108"/>
              </p:custDataLst>
            </p:nvPr>
          </p:nvPicPr>
          <p:blipFill>
            <a:blip r:embed="rId109"/>
            <a:stretch>
              <a:fillRect/>
            </a:stretch>
          </p:blipFill>
          <p:spPr>
            <a:xfrm>
              <a:off x="11671" y="6744"/>
              <a:ext cx="524" cy="349"/>
            </a:xfrm>
            <a:prstGeom prst="rect">
              <a:avLst/>
            </a:prstGeom>
          </p:spPr>
        </p:pic>
        <p:sp>
          <p:nvSpPr>
            <p:cNvPr id="213" name="任意多边形 212"/>
            <p:cNvSpPr/>
            <p:nvPr>
              <p:custDataLst>
                <p:tags r:id="rId110"/>
              </p:custDataLst>
            </p:nvPr>
          </p:nvSpPr>
          <p:spPr>
            <a:xfrm>
              <a:off x="11717" y="6762"/>
              <a:ext cx="417" cy="254"/>
            </a:xfrm>
            <a:custGeom>
              <a:avLst/>
              <a:gdLst>
                <a:gd name="connisteX0" fmla="*/ 2892 w 429692"/>
                <a:gd name="connsiteY0" fmla="*/ 141014 h 252073"/>
                <a:gd name="connisteX1" fmla="*/ 40992 w 429692"/>
                <a:gd name="connsiteY1" fmla="*/ 205149 h 252073"/>
                <a:gd name="connisteX2" fmla="*/ 105127 w 429692"/>
                <a:gd name="connsiteY2" fmla="*/ 238804 h 252073"/>
                <a:gd name="connisteX3" fmla="*/ 169897 w 429692"/>
                <a:gd name="connsiteY3" fmla="*/ 238804 h 252073"/>
                <a:gd name="connisteX4" fmla="*/ 234032 w 429692"/>
                <a:gd name="connsiteY4" fmla="*/ 231184 h 252073"/>
                <a:gd name="connisteX5" fmla="*/ 300707 w 429692"/>
                <a:gd name="connsiteY5" fmla="*/ 229279 h 252073"/>
                <a:gd name="connisteX6" fmla="*/ 364842 w 429692"/>
                <a:gd name="connsiteY6" fmla="*/ 250234 h 252073"/>
                <a:gd name="connisteX7" fmla="*/ 408022 w 429692"/>
                <a:gd name="connsiteY7" fmla="*/ 186099 h 252073"/>
                <a:gd name="connisteX8" fmla="*/ 428977 w 429692"/>
                <a:gd name="connsiteY8" fmla="*/ 121964 h 252073"/>
                <a:gd name="connisteX9" fmla="*/ 388972 w 429692"/>
                <a:gd name="connsiteY9" fmla="*/ 57829 h 252073"/>
                <a:gd name="connisteX10" fmla="*/ 324202 w 429692"/>
                <a:gd name="connsiteY10" fmla="*/ 24174 h 252073"/>
                <a:gd name="connisteX11" fmla="*/ 260067 w 429692"/>
                <a:gd name="connsiteY11" fmla="*/ 7664 h 252073"/>
                <a:gd name="connisteX12" fmla="*/ 195932 w 429692"/>
                <a:gd name="connsiteY12" fmla="*/ 679 h 252073"/>
                <a:gd name="connisteX13" fmla="*/ 131797 w 429692"/>
                <a:gd name="connsiteY13" fmla="*/ 19729 h 252073"/>
                <a:gd name="connisteX14" fmla="*/ 67027 w 429692"/>
                <a:gd name="connsiteY14" fmla="*/ 57829 h 252073"/>
                <a:gd name="connisteX15" fmla="*/ 12417 w 429692"/>
                <a:gd name="connsiteY15" fmla="*/ 121964 h 252073"/>
                <a:gd name="connisteX16" fmla="*/ 2892 w 429692"/>
                <a:gd name="connsiteY16" fmla="*/ 141014 h 25207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</a:cxnLst>
              <a:rect l="l" t="t" r="r" b="b"/>
              <a:pathLst>
                <a:path w="429692" h="252073">
                  <a:moveTo>
                    <a:pt x="2893" y="141015"/>
                  </a:moveTo>
                  <a:cubicBezTo>
                    <a:pt x="8608" y="157525"/>
                    <a:pt x="20673" y="185465"/>
                    <a:pt x="40993" y="205150"/>
                  </a:cubicBezTo>
                  <a:cubicBezTo>
                    <a:pt x="61313" y="224835"/>
                    <a:pt x="79093" y="231820"/>
                    <a:pt x="105128" y="238805"/>
                  </a:cubicBezTo>
                  <a:cubicBezTo>
                    <a:pt x="131163" y="245790"/>
                    <a:pt x="143863" y="240075"/>
                    <a:pt x="169898" y="238805"/>
                  </a:cubicBezTo>
                  <a:cubicBezTo>
                    <a:pt x="195933" y="237535"/>
                    <a:pt x="207998" y="233090"/>
                    <a:pt x="234033" y="231185"/>
                  </a:cubicBezTo>
                  <a:cubicBezTo>
                    <a:pt x="260068" y="229280"/>
                    <a:pt x="274673" y="225470"/>
                    <a:pt x="300708" y="229280"/>
                  </a:cubicBezTo>
                  <a:cubicBezTo>
                    <a:pt x="326743" y="233090"/>
                    <a:pt x="343253" y="259125"/>
                    <a:pt x="364843" y="250235"/>
                  </a:cubicBezTo>
                  <a:cubicBezTo>
                    <a:pt x="386433" y="241345"/>
                    <a:pt x="395323" y="211500"/>
                    <a:pt x="408023" y="186100"/>
                  </a:cubicBezTo>
                  <a:cubicBezTo>
                    <a:pt x="420723" y="160700"/>
                    <a:pt x="432788" y="147365"/>
                    <a:pt x="428978" y="121965"/>
                  </a:cubicBezTo>
                  <a:cubicBezTo>
                    <a:pt x="425168" y="96565"/>
                    <a:pt x="409928" y="77515"/>
                    <a:pt x="388973" y="57830"/>
                  </a:cubicBezTo>
                  <a:cubicBezTo>
                    <a:pt x="368018" y="38145"/>
                    <a:pt x="350238" y="34335"/>
                    <a:pt x="324203" y="24175"/>
                  </a:cubicBezTo>
                  <a:cubicBezTo>
                    <a:pt x="298168" y="14015"/>
                    <a:pt x="285468" y="12110"/>
                    <a:pt x="260068" y="7665"/>
                  </a:cubicBezTo>
                  <a:cubicBezTo>
                    <a:pt x="234668" y="3220"/>
                    <a:pt x="221333" y="-1860"/>
                    <a:pt x="195933" y="680"/>
                  </a:cubicBezTo>
                  <a:cubicBezTo>
                    <a:pt x="170533" y="3220"/>
                    <a:pt x="157833" y="8300"/>
                    <a:pt x="131798" y="19730"/>
                  </a:cubicBezTo>
                  <a:cubicBezTo>
                    <a:pt x="105763" y="31160"/>
                    <a:pt x="91158" y="37510"/>
                    <a:pt x="67028" y="57830"/>
                  </a:cubicBezTo>
                  <a:cubicBezTo>
                    <a:pt x="42898" y="78150"/>
                    <a:pt x="25118" y="105455"/>
                    <a:pt x="12418" y="121965"/>
                  </a:cubicBezTo>
                  <a:cubicBezTo>
                    <a:pt x="-282" y="138475"/>
                    <a:pt x="-2822" y="124505"/>
                    <a:pt x="2893" y="141015"/>
                  </a:cubicBezTo>
                  <a:close/>
                </a:path>
              </a:pathLst>
            </a:custGeom>
            <a:noFill/>
            <a:ln>
              <a:solidFill>
                <a:srgbClr val="1C7203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217" name="组合 216"/>
          <p:cNvGrpSpPr>
            <a:grpSpLocks noChangeAspect="1"/>
          </p:cNvGrpSpPr>
          <p:nvPr/>
        </p:nvGrpSpPr>
        <p:grpSpPr>
          <a:xfrm>
            <a:off x="13944011" y="3939929"/>
            <a:ext cx="489726" cy="324001"/>
            <a:chOff x="15008" y="3670"/>
            <a:chExt cx="526" cy="348"/>
          </a:xfrm>
        </p:grpSpPr>
        <p:pic>
          <p:nvPicPr>
            <p:cNvPr id="218" name="图片 217" descr="cju2tvrvm53ws0801a0jfjdxg - 副本"/>
            <p:cNvPicPr/>
            <p:nvPr>
              <p:custDataLst>
                <p:tags r:id="rId111"/>
              </p:custDataLst>
            </p:nvPr>
          </p:nvPicPr>
          <p:blipFill>
            <a:blip r:embed="rId112"/>
            <a:stretch>
              <a:fillRect/>
            </a:stretch>
          </p:blipFill>
          <p:spPr>
            <a:xfrm>
              <a:off x="15010" y="3670"/>
              <a:ext cx="524" cy="349"/>
            </a:xfrm>
            <a:prstGeom prst="rect">
              <a:avLst/>
            </a:prstGeom>
          </p:spPr>
        </p:pic>
        <p:sp>
          <p:nvSpPr>
            <p:cNvPr id="219" name="任意多边形 218"/>
            <p:cNvSpPr/>
            <p:nvPr>
              <p:custDataLst>
                <p:tags r:id="rId113"/>
              </p:custDataLst>
            </p:nvPr>
          </p:nvSpPr>
          <p:spPr>
            <a:xfrm>
              <a:off x="15008" y="3694"/>
              <a:ext cx="525" cy="314"/>
            </a:xfrm>
            <a:custGeom>
              <a:avLst/>
              <a:gdLst>
                <a:gd name="connisteX0" fmla="*/ 119423 w 545349"/>
                <a:gd name="connsiteY0" fmla="*/ 2540 h 324145"/>
                <a:gd name="connisteX1" fmla="*/ 54653 w 545349"/>
                <a:gd name="connsiteY1" fmla="*/ 36195 h 324145"/>
                <a:gd name="connisteX2" fmla="*/ 16553 w 545349"/>
                <a:gd name="connsiteY2" fmla="*/ 100330 h 324145"/>
                <a:gd name="connisteX3" fmla="*/ 43 w 545349"/>
                <a:gd name="connsiteY3" fmla="*/ 164465 h 324145"/>
                <a:gd name="connisteX4" fmla="*/ 19093 w 545349"/>
                <a:gd name="connsiteY4" fmla="*/ 228600 h 324145"/>
                <a:gd name="connisteX5" fmla="*/ 83228 w 545349"/>
                <a:gd name="connsiteY5" fmla="*/ 271780 h 324145"/>
                <a:gd name="connisteX6" fmla="*/ 147998 w 545349"/>
                <a:gd name="connsiteY6" fmla="*/ 274320 h 324145"/>
                <a:gd name="connisteX7" fmla="*/ 212133 w 545349"/>
                <a:gd name="connsiteY7" fmla="*/ 278765 h 324145"/>
                <a:gd name="connisteX8" fmla="*/ 278808 w 545349"/>
                <a:gd name="connsiteY8" fmla="*/ 288290 h 324145"/>
                <a:gd name="connisteX9" fmla="*/ 342943 w 545349"/>
                <a:gd name="connsiteY9" fmla="*/ 297815 h 324145"/>
                <a:gd name="connisteX10" fmla="*/ 407078 w 545349"/>
                <a:gd name="connsiteY10" fmla="*/ 312420 h 324145"/>
                <a:gd name="connisteX11" fmla="*/ 471848 w 545349"/>
                <a:gd name="connsiteY11" fmla="*/ 321945 h 324145"/>
                <a:gd name="connisteX12" fmla="*/ 535983 w 545349"/>
                <a:gd name="connsiteY12" fmla="*/ 276225 h 324145"/>
                <a:gd name="connisteX13" fmla="*/ 540428 w 545349"/>
                <a:gd name="connsiteY13" fmla="*/ 212090 h 324145"/>
                <a:gd name="connisteX14" fmla="*/ 509948 w 545349"/>
                <a:gd name="connsiteY14" fmla="*/ 147955 h 324145"/>
                <a:gd name="connisteX15" fmla="*/ 466768 w 545349"/>
                <a:gd name="connsiteY15" fmla="*/ 83820 h 324145"/>
                <a:gd name="connisteX16" fmla="*/ 402633 w 545349"/>
                <a:gd name="connsiteY16" fmla="*/ 40640 h 324145"/>
                <a:gd name="connisteX17" fmla="*/ 338498 w 545349"/>
                <a:gd name="connsiteY17" fmla="*/ 7620 h 324145"/>
                <a:gd name="connisteX18" fmla="*/ 273728 w 545349"/>
                <a:gd name="connsiteY18" fmla="*/ 2540 h 324145"/>
                <a:gd name="connisteX19" fmla="*/ 209593 w 545349"/>
                <a:gd name="connsiteY19" fmla="*/ 17145 h 324145"/>
                <a:gd name="connisteX20" fmla="*/ 145458 w 545349"/>
                <a:gd name="connsiteY20" fmla="*/ 0 h 324145"/>
                <a:gd name="connisteX21" fmla="*/ 81323 w 545349"/>
                <a:gd name="connsiteY21" fmla="*/ 17145 h 32414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</a:cxnLst>
              <a:rect l="l" t="t" r="r" b="b"/>
              <a:pathLst>
                <a:path w="545350" h="324145">
                  <a:moveTo>
                    <a:pt x="119424" y="2540"/>
                  </a:moveTo>
                  <a:cubicBezTo>
                    <a:pt x="107359" y="8255"/>
                    <a:pt x="74974" y="16510"/>
                    <a:pt x="54654" y="36195"/>
                  </a:cubicBezTo>
                  <a:cubicBezTo>
                    <a:pt x="34334" y="55880"/>
                    <a:pt x="27349" y="74930"/>
                    <a:pt x="16554" y="100330"/>
                  </a:cubicBezTo>
                  <a:cubicBezTo>
                    <a:pt x="5759" y="125730"/>
                    <a:pt x="-591" y="139065"/>
                    <a:pt x="44" y="164465"/>
                  </a:cubicBezTo>
                  <a:cubicBezTo>
                    <a:pt x="679" y="189865"/>
                    <a:pt x="2584" y="207010"/>
                    <a:pt x="19094" y="228600"/>
                  </a:cubicBezTo>
                  <a:cubicBezTo>
                    <a:pt x="35604" y="250190"/>
                    <a:pt x="57194" y="262890"/>
                    <a:pt x="83229" y="271780"/>
                  </a:cubicBezTo>
                  <a:cubicBezTo>
                    <a:pt x="109264" y="280670"/>
                    <a:pt x="121964" y="273050"/>
                    <a:pt x="147999" y="274320"/>
                  </a:cubicBezTo>
                  <a:cubicBezTo>
                    <a:pt x="174034" y="275590"/>
                    <a:pt x="186099" y="276225"/>
                    <a:pt x="212134" y="278765"/>
                  </a:cubicBezTo>
                  <a:cubicBezTo>
                    <a:pt x="238169" y="281305"/>
                    <a:pt x="252774" y="284480"/>
                    <a:pt x="278809" y="288290"/>
                  </a:cubicBezTo>
                  <a:cubicBezTo>
                    <a:pt x="304844" y="292100"/>
                    <a:pt x="317544" y="292735"/>
                    <a:pt x="342944" y="297815"/>
                  </a:cubicBezTo>
                  <a:cubicBezTo>
                    <a:pt x="368344" y="302895"/>
                    <a:pt x="381044" y="307340"/>
                    <a:pt x="407079" y="312420"/>
                  </a:cubicBezTo>
                  <a:cubicBezTo>
                    <a:pt x="433114" y="317500"/>
                    <a:pt x="445814" y="328930"/>
                    <a:pt x="471849" y="321945"/>
                  </a:cubicBezTo>
                  <a:cubicBezTo>
                    <a:pt x="497884" y="314960"/>
                    <a:pt x="522014" y="298450"/>
                    <a:pt x="535984" y="276225"/>
                  </a:cubicBezTo>
                  <a:cubicBezTo>
                    <a:pt x="549954" y="254000"/>
                    <a:pt x="545509" y="237490"/>
                    <a:pt x="540429" y="212090"/>
                  </a:cubicBezTo>
                  <a:cubicBezTo>
                    <a:pt x="535349" y="186690"/>
                    <a:pt x="524554" y="173355"/>
                    <a:pt x="509949" y="147955"/>
                  </a:cubicBezTo>
                  <a:cubicBezTo>
                    <a:pt x="495344" y="122555"/>
                    <a:pt x="488359" y="105410"/>
                    <a:pt x="466769" y="83820"/>
                  </a:cubicBezTo>
                  <a:cubicBezTo>
                    <a:pt x="445179" y="62230"/>
                    <a:pt x="428034" y="55880"/>
                    <a:pt x="402634" y="40640"/>
                  </a:cubicBezTo>
                  <a:cubicBezTo>
                    <a:pt x="377234" y="25400"/>
                    <a:pt x="364534" y="15240"/>
                    <a:pt x="338499" y="7620"/>
                  </a:cubicBezTo>
                  <a:cubicBezTo>
                    <a:pt x="312464" y="0"/>
                    <a:pt x="299764" y="635"/>
                    <a:pt x="273729" y="2540"/>
                  </a:cubicBezTo>
                  <a:cubicBezTo>
                    <a:pt x="247694" y="4445"/>
                    <a:pt x="234994" y="17780"/>
                    <a:pt x="209594" y="17145"/>
                  </a:cubicBezTo>
                  <a:cubicBezTo>
                    <a:pt x="184194" y="16510"/>
                    <a:pt x="170859" y="0"/>
                    <a:pt x="145459" y="0"/>
                  </a:cubicBezTo>
                  <a:cubicBezTo>
                    <a:pt x="120059" y="0"/>
                    <a:pt x="92754" y="13335"/>
                    <a:pt x="81324" y="17145"/>
                  </a:cubicBezTo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220" name="组合 219"/>
          <p:cNvGrpSpPr>
            <a:grpSpLocks noChangeAspect="1"/>
          </p:cNvGrpSpPr>
          <p:nvPr/>
        </p:nvGrpSpPr>
        <p:grpSpPr>
          <a:xfrm>
            <a:off x="13966236" y="6688218"/>
            <a:ext cx="487864" cy="324001"/>
            <a:chOff x="15132" y="4228"/>
            <a:chExt cx="524" cy="348"/>
          </a:xfrm>
        </p:grpSpPr>
        <p:pic>
          <p:nvPicPr>
            <p:cNvPr id="221" name="图片 220" descr="C9E6D0797C414246939A90FB57E7B8B9_13188385 - 副本"/>
            <p:cNvPicPr/>
            <p:nvPr>
              <p:custDataLst>
                <p:tags r:id="rId114"/>
              </p:custDataLst>
            </p:nvPr>
          </p:nvPicPr>
          <p:blipFill>
            <a:blip r:embed="rId115"/>
            <a:stretch>
              <a:fillRect/>
            </a:stretch>
          </p:blipFill>
          <p:spPr>
            <a:xfrm>
              <a:off x="15132" y="4228"/>
              <a:ext cx="524" cy="349"/>
            </a:xfrm>
            <a:prstGeom prst="rect">
              <a:avLst/>
            </a:prstGeom>
          </p:spPr>
        </p:pic>
        <p:sp>
          <p:nvSpPr>
            <p:cNvPr id="222" name="任意多边形 221"/>
            <p:cNvSpPr/>
            <p:nvPr>
              <p:custDataLst>
                <p:tags r:id="rId116"/>
              </p:custDataLst>
            </p:nvPr>
          </p:nvSpPr>
          <p:spPr>
            <a:xfrm>
              <a:off x="15151" y="4251"/>
              <a:ext cx="493" cy="313"/>
            </a:xfrm>
            <a:custGeom>
              <a:avLst/>
              <a:gdLst>
                <a:gd name="connisteX0" fmla="*/ 30041 w 508479"/>
                <a:gd name="connsiteY0" fmla="*/ 71 h 341923"/>
                <a:gd name="connisteX1" fmla="*/ 96716 w 508479"/>
                <a:gd name="connsiteY1" fmla="*/ 14041 h 341923"/>
                <a:gd name="connisteX2" fmla="*/ 160851 w 508479"/>
                <a:gd name="connsiteY2" fmla="*/ 14041 h 341923"/>
                <a:gd name="connisteX3" fmla="*/ 225621 w 508479"/>
                <a:gd name="connsiteY3" fmla="*/ 38171 h 341923"/>
                <a:gd name="connisteX4" fmla="*/ 289756 w 508479"/>
                <a:gd name="connsiteY4" fmla="*/ 83256 h 341923"/>
                <a:gd name="connisteX5" fmla="*/ 353891 w 508479"/>
                <a:gd name="connsiteY5" fmla="*/ 111831 h 341923"/>
                <a:gd name="connisteX6" fmla="*/ 418026 w 508479"/>
                <a:gd name="connsiteY6" fmla="*/ 166441 h 341923"/>
                <a:gd name="connisteX7" fmla="*/ 480256 w 508479"/>
                <a:gd name="connsiteY7" fmla="*/ 231211 h 341923"/>
                <a:gd name="connisteX8" fmla="*/ 506291 w 508479"/>
                <a:gd name="connsiteY8" fmla="*/ 295346 h 341923"/>
                <a:gd name="connisteX9" fmla="*/ 439616 w 508479"/>
                <a:gd name="connsiteY9" fmla="*/ 323921 h 341923"/>
                <a:gd name="connisteX10" fmla="*/ 372941 w 508479"/>
                <a:gd name="connsiteY10" fmla="*/ 328366 h 341923"/>
                <a:gd name="connisteX11" fmla="*/ 308806 w 508479"/>
                <a:gd name="connsiteY11" fmla="*/ 330906 h 341923"/>
                <a:gd name="connisteX12" fmla="*/ 244671 w 508479"/>
                <a:gd name="connsiteY12" fmla="*/ 330906 h 341923"/>
                <a:gd name="connisteX13" fmla="*/ 179901 w 508479"/>
                <a:gd name="connsiteY13" fmla="*/ 330906 h 341923"/>
                <a:gd name="connisteX14" fmla="*/ 115766 w 508479"/>
                <a:gd name="connsiteY14" fmla="*/ 335986 h 341923"/>
                <a:gd name="connisteX15" fmla="*/ 51631 w 508479"/>
                <a:gd name="connsiteY15" fmla="*/ 335986 h 341923"/>
                <a:gd name="connisteX16" fmla="*/ 13531 w 508479"/>
                <a:gd name="connsiteY16" fmla="*/ 271216 h 341923"/>
                <a:gd name="connisteX17" fmla="*/ 1466 w 508479"/>
                <a:gd name="connsiteY17" fmla="*/ 207081 h 341923"/>
                <a:gd name="connisteX18" fmla="*/ 1466 w 508479"/>
                <a:gd name="connsiteY18" fmla="*/ 142946 h 341923"/>
                <a:gd name="connisteX19" fmla="*/ 6546 w 508479"/>
                <a:gd name="connsiteY19" fmla="*/ 78811 h 341923"/>
                <a:gd name="connisteX20" fmla="*/ 16071 w 508479"/>
                <a:gd name="connsiteY20" fmla="*/ 14041 h 341923"/>
                <a:gd name="connisteX21" fmla="*/ 30041 w 508479"/>
                <a:gd name="connsiteY21" fmla="*/ 71 h 34192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</a:cxnLst>
              <a:rect l="l" t="t" r="r" b="b"/>
              <a:pathLst>
                <a:path w="508479" h="341924">
                  <a:moveTo>
                    <a:pt x="30041" y="71"/>
                  </a:moveTo>
                  <a:cubicBezTo>
                    <a:pt x="45916" y="71"/>
                    <a:pt x="70681" y="11501"/>
                    <a:pt x="96716" y="14041"/>
                  </a:cubicBezTo>
                  <a:cubicBezTo>
                    <a:pt x="122751" y="16581"/>
                    <a:pt x="134816" y="8961"/>
                    <a:pt x="160851" y="14041"/>
                  </a:cubicBezTo>
                  <a:cubicBezTo>
                    <a:pt x="186886" y="19121"/>
                    <a:pt x="199586" y="24201"/>
                    <a:pt x="225621" y="38171"/>
                  </a:cubicBezTo>
                  <a:cubicBezTo>
                    <a:pt x="251656" y="52141"/>
                    <a:pt x="264356" y="68651"/>
                    <a:pt x="289756" y="83256"/>
                  </a:cubicBezTo>
                  <a:cubicBezTo>
                    <a:pt x="315156" y="97861"/>
                    <a:pt x="328491" y="95321"/>
                    <a:pt x="353891" y="111831"/>
                  </a:cubicBezTo>
                  <a:cubicBezTo>
                    <a:pt x="379291" y="128341"/>
                    <a:pt x="392626" y="142311"/>
                    <a:pt x="418026" y="166441"/>
                  </a:cubicBezTo>
                  <a:cubicBezTo>
                    <a:pt x="443426" y="190571"/>
                    <a:pt x="462476" y="205176"/>
                    <a:pt x="480256" y="231211"/>
                  </a:cubicBezTo>
                  <a:cubicBezTo>
                    <a:pt x="498036" y="257246"/>
                    <a:pt x="514546" y="276931"/>
                    <a:pt x="506291" y="295346"/>
                  </a:cubicBezTo>
                  <a:cubicBezTo>
                    <a:pt x="498036" y="313761"/>
                    <a:pt x="466286" y="317571"/>
                    <a:pt x="439616" y="323921"/>
                  </a:cubicBezTo>
                  <a:cubicBezTo>
                    <a:pt x="412946" y="330271"/>
                    <a:pt x="398976" y="327096"/>
                    <a:pt x="372941" y="328366"/>
                  </a:cubicBezTo>
                  <a:cubicBezTo>
                    <a:pt x="346906" y="329636"/>
                    <a:pt x="334206" y="330271"/>
                    <a:pt x="308806" y="330906"/>
                  </a:cubicBezTo>
                  <a:cubicBezTo>
                    <a:pt x="283406" y="331541"/>
                    <a:pt x="270706" y="330906"/>
                    <a:pt x="244671" y="330906"/>
                  </a:cubicBezTo>
                  <a:cubicBezTo>
                    <a:pt x="218636" y="330906"/>
                    <a:pt x="205936" y="329636"/>
                    <a:pt x="179901" y="330906"/>
                  </a:cubicBezTo>
                  <a:cubicBezTo>
                    <a:pt x="153866" y="332176"/>
                    <a:pt x="141166" y="334716"/>
                    <a:pt x="115766" y="335986"/>
                  </a:cubicBezTo>
                  <a:cubicBezTo>
                    <a:pt x="90366" y="337256"/>
                    <a:pt x="71951" y="348686"/>
                    <a:pt x="51631" y="335986"/>
                  </a:cubicBezTo>
                  <a:cubicBezTo>
                    <a:pt x="31311" y="323286"/>
                    <a:pt x="23691" y="297251"/>
                    <a:pt x="13531" y="271216"/>
                  </a:cubicBezTo>
                  <a:cubicBezTo>
                    <a:pt x="3371" y="245181"/>
                    <a:pt x="4006" y="232481"/>
                    <a:pt x="1466" y="207081"/>
                  </a:cubicBezTo>
                  <a:cubicBezTo>
                    <a:pt x="-1074" y="181681"/>
                    <a:pt x="196" y="168346"/>
                    <a:pt x="1466" y="142946"/>
                  </a:cubicBezTo>
                  <a:cubicBezTo>
                    <a:pt x="2736" y="117546"/>
                    <a:pt x="3371" y="104846"/>
                    <a:pt x="6546" y="78811"/>
                  </a:cubicBezTo>
                  <a:cubicBezTo>
                    <a:pt x="9721" y="52776"/>
                    <a:pt x="11626" y="29916"/>
                    <a:pt x="16071" y="14041"/>
                  </a:cubicBezTo>
                  <a:cubicBezTo>
                    <a:pt x="20516" y="-1834"/>
                    <a:pt x="14166" y="71"/>
                    <a:pt x="30041" y="71"/>
                  </a:cubicBezTo>
                  <a:close/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223" name="组合 222"/>
          <p:cNvGrpSpPr>
            <a:grpSpLocks noChangeAspect="1"/>
          </p:cNvGrpSpPr>
          <p:nvPr/>
        </p:nvGrpSpPr>
        <p:grpSpPr>
          <a:xfrm>
            <a:off x="13947821" y="1948562"/>
            <a:ext cx="487864" cy="324001"/>
            <a:chOff x="15132" y="5151"/>
            <a:chExt cx="524" cy="348"/>
          </a:xfrm>
        </p:grpSpPr>
        <p:pic>
          <p:nvPicPr>
            <p:cNvPr id="224" name="图片 223" descr="587 - 副本"/>
            <p:cNvPicPr/>
            <p:nvPr>
              <p:custDataLst>
                <p:tags r:id="rId117"/>
              </p:custDataLst>
            </p:nvPr>
          </p:nvPicPr>
          <p:blipFill>
            <a:blip r:embed="rId118"/>
            <a:stretch>
              <a:fillRect/>
            </a:stretch>
          </p:blipFill>
          <p:spPr>
            <a:xfrm>
              <a:off x="15132" y="5151"/>
              <a:ext cx="524" cy="349"/>
            </a:xfrm>
            <a:prstGeom prst="rect">
              <a:avLst/>
            </a:prstGeom>
          </p:spPr>
        </p:pic>
        <p:sp>
          <p:nvSpPr>
            <p:cNvPr id="225" name="任意多边形 224"/>
            <p:cNvSpPr/>
            <p:nvPr>
              <p:custDataLst>
                <p:tags r:id="rId119"/>
              </p:custDataLst>
            </p:nvPr>
          </p:nvSpPr>
          <p:spPr>
            <a:xfrm>
              <a:off x="15152" y="5169"/>
              <a:ext cx="488" cy="312"/>
            </a:xfrm>
            <a:custGeom>
              <a:avLst/>
              <a:gdLst>
                <a:gd name="connisteX0" fmla="*/ 10705 w 510803"/>
                <a:gd name="connsiteY0" fmla="*/ 238689 h 337678"/>
                <a:gd name="connisteX1" fmla="*/ 60870 w 510803"/>
                <a:gd name="connsiteY1" fmla="*/ 303459 h 337678"/>
                <a:gd name="connisteX2" fmla="*/ 125005 w 510803"/>
                <a:gd name="connsiteY2" fmla="*/ 326954 h 337678"/>
                <a:gd name="connisteX3" fmla="*/ 189140 w 510803"/>
                <a:gd name="connsiteY3" fmla="*/ 326954 h 337678"/>
                <a:gd name="connisteX4" fmla="*/ 253275 w 510803"/>
                <a:gd name="connsiteY4" fmla="*/ 326954 h 337678"/>
                <a:gd name="connisteX5" fmla="*/ 318045 w 510803"/>
                <a:gd name="connsiteY5" fmla="*/ 332034 h 337678"/>
                <a:gd name="connisteX6" fmla="*/ 382180 w 510803"/>
                <a:gd name="connsiteY6" fmla="*/ 332034 h 337678"/>
                <a:gd name="connisteX7" fmla="*/ 446315 w 510803"/>
                <a:gd name="connsiteY7" fmla="*/ 332034 h 337678"/>
                <a:gd name="connisteX8" fmla="*/ 500925 w 510803"/>
                <a:gd name="connsiteY8" fmla="*/ 267264 h 337678"/>
                <a:gd name="connisteX9" fmla="*/ 510450 w 510803"/>
                <a:gd name="connsiteY9" fmla="*/ 203129 h 337678"/>
                <a:gd name="connisteX10" fmla="*/ 500925 w 510803"/>
                <a:gd name="connsiteY10" fmla="*/ 138994 h 337678"/>
                <a:gd name="connisteX11" fmla="*/ 446315 w 510803"/>
                <a:gd name="connsiteY11" fmla="*/ 72319 h 337678"/>
                <a:gd name="connisteX12" fmla="*/ 382180 w 510803"/>
                <a:gd name="connsiteY12" fmla="*/ 31679 h 337678"/>
                <a:gd name="connisteX13" fmla="*/ 318045 w 510803"/>
                <a:gd name="connsiteY13" fmla="*/ 10089 h 337678"/>
                <a:gd name="connisteX14" fmla="*/ 253275 w 510803"/>
                <a:gd name="connsiteY14" fmla="*/ 5644 h 337678"/>
                <a:gd name="connisteX15" fmla="*/ 189140 w 510803"/>
                <a:gd name="connsiteY15" fmla="*/ 5644 h 337678"/>
                <a:gd name="connisteX16" fmla="*/ 125005 w 510803"/>
                <a:gd name="connsiteY16" fmla="*/ 5644 h 337678"/>
                <a:gd name="connisteX17" fmla="*/ 60870 w 510803"/>
                <a:gd name="connsiteY17" fmla="*/ 5644 h 337678"/>
                <a:gd name="connisteX18" fmla="*/ 5625 w 510803"/>
                <a:gd name="connsiteY18" fmla="*/ 69779 h 337678"/>
                <a:gd name="connisteX19" fmla="*/ 3720 w 510803"/>
                <a:gd name="connsiteY19" fmla="*/ 133914 h 337678"/>
                <a:gd name="connisteX20" fmla="*/ 5625 w 510803"/>
                <a:gd name="connsiteY20" fmla="*/ 198684 h 337678"/>
                <a:gd name="connisteX21" fmla="*/ 10705 w 510803"/>
                <a:gd name="connsiteY21" fmla="*/ 238689 h 33767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</a:cxnLst>
              <a:rect l="l" t="t" r="r" b="b"/>
              <a:pathLst>
                <a:path w="510803" h="337679">
                  <a:moveTo>
                    <a:pt x="10706" y="238689"/>
                  </a:moveTo>
                  <a:cubicBezTo>
                    <a:pt x="21501" y="259644"/>
                    <a:pt x="38011" y="285679"/>
                    <a:pt x="60871" y="303459"/>
                  </a:cubicBezTo>
                  <a:cubicBezTo>
                    <a:pt x="83731" y="321239"/>
                    <a:pt x="99606" y="322509"/>
                    <a:pt x="125006" y="326954"/>
                  </a:cubicBezTo>
                  <a:cubicBezTo>
                    <a:pt x="150406" y="331399"/>
                    <a:pt x="163741" y="326954"/>
                    <a:pt x="189141" y="326954"/>
                  </a:cubicBezTo>
                  <a:cubicBezTo>
                    <a:pt x="214541" y="326954"/>
                    <a:pt x="227241" y="325684"/>
                    <a:pt x="253276" y="326954"/>
                  </a:cubicBezTo>
                  <a:cubicBezTo>
                    <a:pt x="279311" y="328224"/>
                    <a:pt x="292011" y="330764"/>
                    <a:pt x="318046" y="332034"/>
                  </a:cubicBezTo>
                  <a:cubicBezTo>
                    <a:pt x="344081" y="333304"/>
                    <a:pt x="356781" y="332034"/>
                    <a:pt x="382181" y="332034"/>
                  </a:cubicBezTo>
                  <a:cubicBezTo>
                    <a:pt x="407581" y="332034"/>
                    <a:pt x="422821" y="344734"/>
                    <a:pt x="446316" y="332034"/>
                  </a:cubicBezTo>
                  <a:cubicBezTo>
                    <a:pt x="469811" y="319334"/>
                    <a:pt x="488226" y="293299"/>
                    <a:pt x="500926" y="267264"/>
                  </a:cubicBezTo>
                  <a:cubicBezTo>
                    <a:pt x="513626" y="241229"/>
                    <a:pt x="510451" y="228529"/>
                    <a:pt x="510451" y="203129"/>
                  </a:cubicBezTo>
                  <a:cubicBezTo>
                    <a:pt x="510451" y="177729"/>
                    <a:pt x="513626" y="165029"/>
                    <a:pt x="500926" y="138994"/>
                  </a:cubicBezTo>
                  <a:cubicBezTo>
                    <a:pt x="488226" y="112959"/>
                    <a:pt x="469811" y="93909"/>
                    <a:pt x="446316" y="72319"/>
                  </a:cubicBezTo>
                  <a:cubicBezTo>
                    <a:pt x="422821" y="50729"/>
                    <a:pt x="407581" y="44379"/>
                    <a:pt x="382181" y="31679"/>
                  </a:cubicBezTo>
                  <a:cubicBezTo>
                    <a:pt x="356781" y="18979"/>
                    <a:pt x="344081" y="15169"/>
                    <a:pt x="318046" y="10089"/>
                  </a:cubicBezTo>
                  <a:cubicBezTo>
                    <a:pt x="292011" y="5009"/>
                    <a:pt x="279311" y="6279"/>
                    <a:pt x="253276" y="5644"/>
                  </a:cubicBezTo>
                  <a:cubicBezTo>
                    <a:pt x="227241" y="5009"/>
                    <a:pt x="214541" y="5644"/>
                    <a:pt x="189141" y="5644"/>
                  </a:cubicBezTo>
                  <a:cubicBezTo>
                    <a:pt x="163741" y="5644"/>
                    <a:pt x="150406" y="5644"/>
                    <a:pt x="125006" y="5644"/>
                  </a:cubicBezTo>
                  <a:cubicBezTo>
                    <a:pt x="99606" y="5644"/>
                    <a:pt x="85001" y="-7056"/>
                    <a:pt x="60871" y="5644"/>
                  </a:cubicBezTo>
                  <a:cubicBezTo>
                    <a:pt x="36741" y="18344"/>
                    <a:pt x="17056" y="44379"/>
                    <a:pt x="5626" y="69779"/>
                  </a:cubicBezTo>
                  <a:cubicBezTo>
                    <a:pt x="-5804" y="95179"/>
                    <a:pt x="3721" y="107879"/>
                    <a:pt x="3721" y="133914"/>
                  </a:cubicBezTo>
                  <a:cubicBezTo>
                    <a:pt x="3721" y="159949"/>
                    <a:pt x="4356" y="177729"/>
                    <a:pt x="5626" y="198684"/>
                  </a:cubicBezTo>
                  <a:cubicBezTo>
                    <a:pt x="6896" y="219639"/>
                    <a:pt x="-89" y="217734"/>
                    <a:pt x="10706" y="238689"/>
                  </a:cubicBezTo>
                  <a:close/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226" name="组合 225"/>
          <p:cNvGrpSpPr>
            <a:grpSpLocks noChangeAspect="1"/>
          </p:cNvGrpSpPr>
          <p:nvPr/>
        </p:nvGrpSpPr>
        <p:grpSpPr>
          <a:xfrm>
            <a:off x="13947821" y="2819918"/>
            <a:ext cx="487864" cy="324932"/>
            <a:chOff x="15238" y="5838"/>
            <a:chExt cx="524" cy="349"/>
          </a:xfrm>
        </p:grpSpPr>
        <p:pic>
          <p:nvPicPr>
            <p:cNvPr id="227" name="图片 226" descr="371 - 副本"/>
            <p:cNvPicPr/>
            <p:nvPr>
              <p:custDataLst>
                <p:tags r:id="rId120"/>
              </p:custDataLst>
            </p:nvPr>
          </p:nvPicPr>
          <p:blipFill>
            <a:blip r:embed="rId121"/>
            <a:stretch>
              <a:fillRect/>
            </a:stretch>
          </p:blipFill>
          <p:spPr>
            <a:xfrm>
              <a:off x="15238" y="5838"/>
              <a:ext cx="524" cy="349"/>
            </a:xfrm>
            <a:prstGeom prst="rect">
              <a:avLst/>
            </a:prstGeom>
          </p:spPr>
        </p:pic>
        <p:sp>
          <p:nvSpPr>
            <p:cNvPr id="228" name="任意多边形 227"/>
            <p:cNvSpPr/>
            <p:nvPr>
              <p:custDataLst>
                <p:tags r:id="rId122"/>
              </p:custDataLst>
            </p:nvPr>
          </p:nvSpPr>
          <p:spPr>
            <a:xfrm>
              <a:off x="15270" y="5891"/>
              <a:ext cx="470" cy="296"/>
            </a:xfrm>
            <a:custGeom>
              <a:avLst/>
              <a:gdLst>
                <a:gd name="connisteX0" fmla="*/ 458 w 484963"/>
                <a:gd name="connsiteY0" fmla="*/ 264565 h 304923"/>
                <a:gd name="connisteX1" fmla="*/ 5538 w 484963"/>
                <a:gd name="connsiteY1" fmla="*/ 200430 h 304923"/>
                <a:gd name="connisteX2" fmla="*/ 24588 w 484963"/>
                <a:gd name="connsiteY2" fmla="*/ 133755 h 304923"/>
                <a:gd name="connisteX3" fmla="*/ 91263 w 484963"/>
                <a:gd name="connsiteY3" fmla="*/ 76605 h 304923"/>
                <a:gd name="connisteX4" fmla="*/ 157938 w 484963"/>
                <a:gd name="connsiteY4" fmla="*/ 21995 h 304923"/>
                <a:gd name="connisteX5" fmla="*/ 224613 w 484963"/>
                <a:gd name="connsiteY5" fmla="*/ 2945 h 304923"/>
                <a:gd name="connisteX6" fmla="*/ 288748 w 484963"/>
                <a:gd name="connsiteY6" fmla="*/ 405 h 304923"/>
                <a:gd name="connisteX7" fmla="*/ 352883 w 484963"/>
                <a:gd name="connsiteY7" fmla="*/ 2945 h 304923"/>
                <a:gd name="connisteX8" fmla="*/ 419558 w 484963"/>
                <a:gd name="connsiteY8" fmla="*/ 12470 h 304923"/>
                <a:gd name="connisteX9" fmla="*/ 476708 w 484963"/>
                <a:gd name="connsiteY9" fmla="*/ 76605 h 304923"/>
                <a:gd name="connisteX10" fmla="*/ 481788 w 484963"/>
                <a:gd name="connsiteY10" fmla="*/ 140740 h 304923"/>
                <a:gd name="connisteX11" fmla="*/ 462738 w 484963"/>
                <a:gd name="connsiteY11" fmla="*/ 207415 h 304923"/>
                <a:gd name="connisteX12" fmla="*/ 398603 w 484963"/>
                <a:gd name="connsiteY12" fmla="*/ 267105 h 304923"/>
                <a:gd name="connisteX13" fmla="*/ 333833 w 484963"/>
                <a:gd name="connsiteY13" fmla="*/ 276630 h 304923"/>
                <a:gd name="connisteX14" fmla="*/ 269698 w 484963"/>
                <a:gd name="connsiteY14" fmla="*/ 276630 h 304923"/>
                <a:gd name="connisteX15" fmla="*/ 205563 w 484963"/>
                <a:gd name="connsiteY15" fmla="*/ 302665 h 304923"/>
                <a:gd name="connisteX16" fmla="*/ 141428 w 484963"/>
                <a:gd name="connsiteY16" fmla="*/ 302665 h 304923"/>
                <a:gd name="connisteX17" fmla="*/ 76658 w 484963"/>
                <a:gd name="connsiteY17" fmla="*/ 302665 h 304923"/>
                <a:gd name="connisteX18" fmla="*/ 12523 w 484963"/>
                <a:gd name="connsiteY18" fmla="*/ 288695 h 304923"/>
                <a:gd name="connisteX19" fmla="*/ 458 w 484963"/>
                <a:gd name="connsiteY19" fmla="*/ 264565 h 30492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</a:cxnLst>
              <a:rect l="l" t="t" r="r" b="b"/>
              <a:pathLst>
                <a:path w="484963" h="304924">
                  <a:moveTo>
                    <a:pt x="458" y="264566"/>
                  </a:moveTo>
                  <a:cubicBezTo>
                    <a:pt x="-812" y="246786"/>
                    <a:pt x="458" y="226466"/>
                    <a:pt x="5538" y="200431"/>
                  </a:cubicBezTo>
                  <a:cubicBezTo>
                    <a:pt x="10618" y="174396"/>
                    <a:pt x="7443" y="158521"/>
                    <a:pt x="24588" y="133756"/>
                  </a:cubicBezTo>
                  <a:cubicBezTo>
                    <a:pt x="41733" y="108991"/>
                    <a:pt x="64593" y="98831"/>
                    <a:pt x="91263" y="76606"/>
                  </a:cubicBezTo>
                  <a:cubicBezTo>
                    <a:pt x="117933" y="54381"/>
                    <a:pt x="131268" y="36601"/>
                    <a:pt x="157938" y="21996"/>
                  </a:cubicBezTo>
                  <a:cubicBezTo>
                    <a:pt x="184608" y="7391"/>
                    <a:pt x="198578" y="7391"/>
                    <a:pt x="224613" y="2946"/>
                  </a:cubicBezTo>
                  <a:cubicBezTo>
                    <a:pt x="250648" y="-1499"/>
                    <a:pt x="263348" y="406"/>
                    <a:pt x="288748" y="406"/>
                  </a:cubicBezTo>
                  <a:cubicBezTo>
                    <a:pt x="314148" y="406"/>
                    <a:pt x="326848" y="406"/>
                    <a:pt x="352883" y="2946"/>
                  </a:cubicBezTo>
                  <a:cubicBezTo>
                    <a:pt x="378918" y="5486"/>
                    <a:pt x="394793" y="-2134"/>
                    <a:pt x="419558" y="12471"/>
                  </a:cubicBezTo>
                  <a:cubicBezTo>
                    <a:pt x="444323" y="27076"/>
                    <a:pt x="464008" y="51206"/>
                    <a:pt x="476708" y="76606"/>
                  </a:cubicBezTo>
                  <a:cubicBezTo>
                    <a:pt x="489408" y="102006"/>
                    <a:pt x="484328" y="114706"/>
                    <a:pt x="481788" y="140741"/>
                  </a:cubicBezTo>
                  <a:cubicBezTo>
                    <a:pt x="479248" y="166776"/>
                    <a:pt x="479248" y="182016"/>
                    <a:pt x="462738" y="207416"/>
                  </a:cubicBezTo>
                  <a:cubicBezTo>
                    <a:pt x="446228" y="232816"/>
                    <a:pt x="424638" y="253136"/>
                    <a:pt x="398603" y="267106"/>
                  </a:cubicBezTo>
                  <a:cubicBezTo>
                    <a:pt x="372568" y="281076"/>
                    <a:pt x="359868" y="274726"/>
                    <a:pt x="333833" y="276631"/>
                  </a:cubicBezTo>
                  <a:cubicBezTo>
                    <a:pt x="307798" y="278536"/>
                    <a:pt x="295098" y="271551"/>
                    <a:pt x="269698" y="276631"/>
                  </a:cubicBezTo>
                  <a:cubicBezTo>
                    <a:pt x="244298" y="281711"/>
                    <a:pt x="230963" y="297586"/>
                    <a:pt x="205563" y="302666"/>
                  </a:cubicBezTo>
                  <a:cubicBezTo>
                    <a:pt x="180163" y="307746"/>
                    <a:pt x="167463" y="302666"/>
                    <a:pt x="141428" y="302666"/>
                  </a:cubicBezTo>
                  <a:cubicBezTo>
                    <a:pt x="115393" y="302666"/>
                    <a:pt x="102693" y="305206"/>
                    <a:pt x="76658" y="302666"/>
                  </a:cubicBezTo>
                  <a:cubicBezTo>
                    <a:pt x="50623" y="300126"/>
                    <a:pt x="27763" y="296316"/>
                    <a:pt x="12523" y="288696"/>
                  </a:cubicBezTo>
                  <a:cubicBezTo>
                    <a:pt x="-2717" y="281076"/>
                    <a:pt x="1728" y="282346"/>
                    <a:pt x="458" y="264566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229" name="组合 228"/>
          <p:cNvGrpSpPr>
            <a:grpSpLocks noChangeAspect="1"/>
          </p:cNvGrpSpPr>
          <p:nvPr/>
        </p:nvGrpSpPr>
        <p:grpSpPr>
          <a:xfrm>
            <a:off x="13933851" y="5867161"/>
            <a:ext cx="489602" cy="324001"/>
            <a:chOff x="14827" y="6427"/>
            <a:chExt cx="524" cy="406"/>
          </a:xfrm>
        </p:grpSpPr>
        <p:pic>
          <p:nvPicPr>
            <p:cNvPr id="230" name="图片 229" descr="_89BC360A73D640378A28CE7A89D0AD0D_GX3151660 - 副本"/>
            <p:cNvPicPr>
              <a:picLocks noChangeAspect="1"/>
            </p:cNvPicPr>
            <p:nvPr>
              <p:custDataLst>
                <p:tags r:id="rId123"/>
              </p:custDataLst>
            </p:nvPr>
          </p:nvPicPr>
          <p:blipFill>
            <a:blip r:embed="rId124"/>
            <a:stretch>
              <a:fillRect/>
            </a:stretch>
          </p:blipFill>
          <p:spPr>
            <a:xfrm>
              <a:off x="14827" y="6427"/>
              <a:ext cx="524" cy="406"/>
            </a:xfrm>
            <a:prstGeom prst="rect">
              <a:avLst/>
            </a:prstGeom>
          </p:spPr>
        </p:pic>
        <p:sp>
          <p:nvSpPr>
            <p:cNvPr id="231" name="任意多边形 230"/>
            <p:cNvSpPr/>
            <p:nvPr>
              <p:custDataLst>
                <p:tags r:id="rId125"/>
              </p:custDataLst>
            </p:nvPr>
          </p:nvSpPr>
          <p:spPr>
            <a:xfrm>
              <a:off x="15010" y="6457"/>
              <a:ext cx="327" cy="372"/>
            </a:xfrm>
            <a:custGeom>
              <a:avLst/>
              <a:gdLst>
                <a:gd name="connisteX0" fmla="*/ 19114 w 337446"/>
                <a:gd name="connsiteY0" fmla="*/ 167939 h 383705"/>
                <a:gd name="connisteX1" fmla="*/ 64 w 337446"/>
                <a:gd name="connsiteY1" fmla="*/ 232074 h 383705"/>
                <a:gd name="connisteX2" fmla="*/ 26099 w 337446"/>
                <a:gd name="connsiteY2" fmla="*/ 296844 h 383705"/>
                <a:gd name="connisteX3" fmla="*/ 64199 w 337446"/>
                <a:gd name="connsiteY3" fmla="*/ 360979 h 383705"/>
                <a:gd name="connisteX4" fmla="*/ 130874 w 337446"/>
                <a:gd name="connsiteY4" fmla="*/ 382569 h 383705"/>
                <a:gd name="connisteX5" fmla="*/ 195009 w 337446"/>
                <a:gd name="connsiteY5" fmla="*/ 339389 h 383705"/>
                <a:gd name="connisteX6" fmla="*/ 259779 w 337446"/>
                <a:gd name="connsiteY6" fmla="*/ 298749 h 383705"/>
                <a:gd name="connisteX7" fmla="*/ 323914 w 337446"/>
                <a:gd name="connsiteY7" fmla="*/ 256204 h 383705"/>
                <a:gd name="connisteX8" fmla="*/ 335979 w 337446"/>
                <a:gd name="connsiteY8" fmla="*/ 192069 h 383705"/>
                <a:gd name="connisteX9" fmla="*/ 335979 w 337446"/>
                <a:gd name="connsiteY9" fmla="*/ 127299 h 383705"/>
                <a:gd name="connisteX10" fmla="*/ 328359 w 337446"/>
                <a:gd name="connsiteY10" fmla="*/ 60624 h 383705"/>
                <a:gd name="connisteX11" fmla="*/ 264224 w 337446"/>
                <a:gd name="connsiteY11" fmla="*/ 8554 h 383705"/>
                <a:gd name="connisteX12" fmla="*/ 200089 w 337446"/>
                <a:gd name="connsiteY12" fmla="*/ 3474 h 383705"/>
                <a:gd name="connisteX13" fmla="*/ 135954 w 337446"/>
                <a:gd name="connsiteY13" fmla="*/ 32049 h 383705"/>
                <a:gd name="connisteX14" fmla="*/ 78804 w 337446"/>
                <a:gd name="connsiteY14" fmla="*/ 96819 h 383705"/>
                <a:gd name="connisteX15" fmla="*/ 14034 w 337446"/>
                <a:gd name="connsiteY15" fmla="*/ 151429 h 383705"/>
                <a:gd name="connisteX16" fmla="*/ 19114 w 337446"/>
                <a:gd name="connsiteY16" fmla="*/ 167939 h 3837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</a:cxnLst>
              <a:rect l="l" t="t" r="r" b="b"/>
              <a:pathLst>
                <a:path w="337446" h="383705">
                  <a:moveTo>
                    <a:pt x="19115" y="167939"/>
                  </a:moveTo>
                  <a:cubicBezTo>
                    <a:pt x="16575" y="183814"/>
                    <a:pt x="-1205" y="206039"/>
                    <a:pt x="65" y="232074"/>
                  </a:cubicBezTo>
                  <a:cubicBezTo>
                    <a:pt x="1335" y="258109"/>
                    <a:pt x="13400" y="270809"/>
                    <a:pt x="26100" y="296844"/>
                  </a:cubicBezTo>
                  <a:cubicBezTo>
                    <a:pt x="38800" y="322879"/>
                    <a:pt x="43245" y="343834"/>
                    <a:pt x="64200" y="360979"/>
                  </a:cubicBezTo>
                  <a:cubicBezTo>
                    <a:pt x="85155" y="378124"/>
                    <a:pt x="104840" y="387014"/>
                    <a:pt x="130875" y="382569"/>
                  </a:cubicBezTo>
                  <a:cubicBezTo>
                    <a:pt x="156910" y="378124"/>
                    <a:pt x="168975" y="355899"/>
                    <a:pt x="195010" y="339389"/>
                  </a:cubicBezTo>
                  <a:cubicBezTo>
                    <a:pt x="221045" y="322879"/>
                    <a:pt x="233745" y="315259"/>
                    <a:pt x="259780" y="298749"/>
                  </a:cubicBezTo>
                  <a:cubicBezTo>
                    <a:pt x="285815" y="282239"/>
                    <a:pt x="308675" y="277794"/>
                    <a:pt x="323915" y="256204"/>
                  </a:cubicBezTo>
                  <a:cubicBezTo>
                    <a:pt x="339155" y="234614"/>
                    <a:pt x="333440" y="218104"/>
                    <a:pt x="335980" y="192069"/>
                  </a:cubicBezTo>
                  <a:cubicBezTo>
                    <a:pt x="338520" y="166034"/>
                    <a:pt x="337250" y="153334"/>
                    <a:pt x="335980" y="127299"/>
                  </a:cubicBezTo>
                  <a:cubicBezTo>
                    <a:pt x="334710" y="101264"/>
                    <a:pt x="342965" y="84119"/>
                    <a:pt x="328360" y="60624"/>
                  </a:cubicBezTo>
                  <a:cubicBezTo>
                    <a:pt x="313755" y="37129"/>
                    <a:pt x="289625" y="19984"/>
                    <a:pt x="264225" y="8554"/>
                  </a:cubicBezTo>
                  <a:cubicBezTo>
                    <a:pt x="238825" y="-2876"/>
                    <a:pt x="225490" y="-971"/>
                    <a:pt x="200090" y="3474"/>
                  </a:cubicBezTo>
                  <a:cubicBezTo>
                    <a:pt x="174690" y="7919"/>
                    <a:pt x="160085" y="13634"/>
                    <a:pt x="135955" y="32049"/>
                  </a:cubicBezTo>
                  <a:cubicBezTo>
                    <a:pt x="111825" y="50464"/>
                    <a:pt x="102935" y="72689"/>
                    <a:pt x="78805" y="96819"/>
                  </a:cubicBezTo>
                  <a:cubicBezTo>
                    <a:pt x="54675" y="120949"/>
                    <a:pt x="26100" y="137459"/>
                    <a:pt x="14035" y="151429"/>
                  </a:cubicBezTo>
                  <a:cubicBezTo>
                    <a:pt x="1970" y="165399"/>
                    <a:pt x="21655" y="152064"/>
                    <a:pt x="19115" y="167939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232" name="组合 231"/>
          <p:cNvGrpSpPr>
            <a:grpSpLocks noChangeAspect="1"/>
          </p:cNvGrpSpPr>
          <p:nvPr/>
        </p:nvGrpSpPr>
        <p:grpSpPr>
          <a:xfrm>
            <a:off x="13934486" y="4825122"/>
            <a:ext cx="489602" cy="324001"/>
            <a:chOff x="15010" y="2901"/>
            <a:chExt cx="524" cy="348"/>
          </a:xfrm>
        </p:grpSpPr>
        <p:pic>
          <p:nvPicPr>
            <p:cNvPr id="233" name="图片 232" descr="cju6ur9l9v9jq0755paud9uka - 副本"/>
            <p:cNvPicPr/>
            <p:nvPr>
              <p:custDataLst>
                <p:tags r:id="rId126"/>
              </p:custDataLst>
            </p:nvPr>
          </p:nvPicPr>
          <p:blipFill>
            <a:blip r:embed="rId127"/>
            <a:stretch>
              <a:fillRect/>
            </a:stretch>
          </p:blipFill>
          <p:spPr>
            <a:xfrm>
              <a:off x="15010" y="2901"/>
              <a:ext cx="524" cy="349"/>
            </a:xfrm>
            <a:prstGeom prst="rect">
              <a:avLst/>
            </a:prstGeom>
          </p:spPr>
        </p:pic>
        <p:sp>
          <p:nvSpPr>
            <p:cNvPr id="234" name="任意多边形 233"/>
            <p:cNvSpPr/>
            <p:nvPr>
              <p:custDataLst>
                <p:tags r:id="rId128"/>
              </p:custDataLst>
            </p:nvPr>
          </p:nvSpPr>
          <p:spPr>
            <a:xfrm>
              <a:off x="15049" y="2922"/>
              <a:ext cx="461" cy="258"/>
            </a:xfrm>
            <a:custGeom>
              <a:avLst/>
              <a:gdLst>
                <a:gd name="connisteX0" fmla="*/ 36097 w 474701"/>
                <a:gd name="connsiteY0" fmla="*/ 45113 h 266134"/>
                <a:gd name="connisteX1" fmla="*/ 537 w 474701"/>
                <a:gd name="connsiteY1" fmla="*/ 109248 h 266134"/>
                <a:gd name="connisteX2" fmla="*/ 62132 w 474701"/>
                <a:gd name="connsiteY2" fmla="*/ 173383 h 266134"/>
                <a:gd name="connisteX3" fmla="*/ 126267 w 474701"/>
                <a:gd name="connsiteY3" fmla="*/ 237518 h 266134"/>
                <a:gd name="connisteX4" fmla="*/ 191037 w 474701"/>
                <a:gd name="connsiteY4" fmla="*/ 249583 h 266134"/>
                <a:gd name="connisteX5" fmla="*/ 255172 w 474701"/>
                <a:gd name="connsiteY5" fmla="*/ 256568 h 266134"/>
                <a:gd name="connisteX6" fmla="*/ 319307 w 474701"/>
                <a:gd name="connsiteY6" fmla="*/ 266093 h 266134"/>
                <a:gd name="connisteX7" fmla="*/ 383442 w 474701"/>
                <a:gd name="connsiteY7" fmla="*/ 254663 h 266134"/>
                <a:gd name="connisteX8" fmla="*/ 448212 w 474701"/>
                <a:gd name="connsiteY8" fmla="*/ 207038 h 266134"/>
                <a:gd name="connisteX9" fmla="*/ 471707 w 474701"/>
                <a:gd name="connsiteY9" fmla="*/ 142268 h 266134"/>
                <a:gd name="connisteX10" fmla="*/ 464722 w 474701"/>
                <a:gd name="connsiteY10" fmla="*/ 78133 h 266134"/>
                <a:gd name="connisteX11" fmla="*/ 400587 w 474701"/>
                <a:gd name="connsiteY11" fmla="*/ 27968 h 266134"/>
                <a:gd name="connisteX12" fmla="*/ 335817 w 474701"/>
                <a:gd name="connsiteY12" fmla="*/ 13998 h 266134"/>
                <a:gd name="connisteX13" fmla="*/ 271682 w 474701"/>
                <a:gd name="connsiteY13" fmla="*/ 11458 h 266134"/>
                <a:gd name="connisteX14" fmla="*/ 207547 w 474701"/>
                <a:gd name="connsiteY14" fmla="*/ 1933 h 266134"/>
                <a:gd name="connisteX15" fmla="*/ 143412 w 474701"/>
                <a:gd name="connsiteY15" fmla="*/ 1933 h 266134"/>
                <a:gd name="connisteX16" fmla="*/ 76737 w 474701"/>
                <a:gd name="connsiteY16" fmla="*/ 16538 h 266134"/>
                <a:gd name="connisteX17" fmla="*/ 11967 w 474701"/>
                <a:gd name="connsiteY17" fmla="*/ 75593 h 26613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</a:cxnLst>
              <a:rect l="l" t="t" r="r" b="b"/>
              <a:pathLst>
                <a:path w="474702" h="266134">
                  <a:moveTo>
                    <a:pt x="36098" y="45114"/>
                  </a:moveTo>
                  <a:cubicBezTo>
                    <a:pt x="27843" y="56544"/>
                    <a:pt x="-4542" y="83849"/>
                    <a:pt x="538" y="109249"/>
                  </a:cubicBezTo>
                  <a:cubicBezTo>
                    <a:pt x="5618" y="134649"/>
                    <a:pt x="36733" y="147984"/>
                    <a:pt x="62133" y="173384"/>
                  </a:cubicBezTo>
                  <a:cubicBezTo>
                    <a:pt x="87533" y="198784"/>
                    <a:pt x="100233" y="222279"/>
                    <a:pt x="126268" y="237519"/>
                  </a:cubicBezTo>
                  <a:cubicBezTo>
                    <a:pt x="152303" y="252759"/>
                    <a:pt x="165003" y="245774"/>
                    <a:pt x="191038" y="249584"/>
                  </a:cubicBezTo>
                  <a:cubicBezTo>
                    <a:pt x="217073" y="253394"/>
                    <a:pt x="229773" y="253394"/>
                    <a:pt x="255173" y="256569"/>
                  </a:cubicBezTo>
                  <a:cubicBezTo>
                    <a:pt x="280573" y="259744"/>
                    <a:pt x="293908" y="266729"/>
                    <a:pt x="319308" y="266094"/>
                  </a:cubicBezTo>
                  <a:cubicBezTo>
                    <a:pt x="344708" y="265459"/>
                    <a:pt x="357408" y="266729"/>
                    <a:pt x="383443" y="254664"/>
                  </a:cubicBezTo>
                  <a:cubicBezTo>
                    <a:pt x="409478" y="242599"/>
                    <a:pt x="430433" y="229264"/>
                    <a:pt x="448213" y="207039"/>
                  </a:cubicBezTo>
                  <a:cubicBezTo>
                    <a:pt x="465993" y="184814"/>
                    <a:pt x="468533" y="168304"/>
                    <a:pt x="471708" y="142269"/>
                  </a:cubicBezTo>
                  <a:cubicBezTo>
                    <a:pt x="474883" y="116234"/>
                    <a:pt x="478693" y="100994"/>
                    <a:pt x="464723" y="78134"/>
                  </a:cubicBezTo>
                  <a:cubicBezTo>
                    <a:pt x="450753" y="55274"/>
                    <a:pt x="426623" y="40669"/>
                    <a:pt x="400588" y="27969"/>
                  </a:cubicBezTo>
                  <a:cubicBezTo>
                    <a:pt x="374553" y="15269"/>
                    <a:pt x="361853" y="17174"/>
                    <a:pt x="335818" y="13999"/>
                  </a:cubicBezTo>
                  <a:cubicBezTo>
                    <a:pt x="309783" y="10824"/>
                    <a:pt x="297083" y="13999"/>
                    <a:pt x="271683" y="11459"/>
                  </a:cubicBezTo>
                  <a:cubicBezTo>
                    <a:pt x="246283" y="8919"/>
                    <a:pt x="232948" y="3839"/>
                    <a:pt x="207548" y="1934"/>
                  </a:cubicBezTo>
                  <a:cubicBezTo>
                    <a:pt x="182148" y="29"/>
                    <a:pt x="169448" y="-1241"/>
                    <a:pt x="143413" y="1934"/>
                  </a:cubicBezTo>
                  <a:cubicBezTo>
                    <a:pt x="117378" y="5109"/>
                    <a:pt x="102773" y="1934"/>
                    <a:pt x="76738" y="16539"/>
                  </a:cubicBezTo>
                  <a:cubicBezTo>
                    <a:pt x="50703" y="31144"/>
                    <a:pt x="23398" y="64164"/>
                    <a:pt x="11968" y="75594"/>
                  </a:cubicBezTo>
                </a:path>
              </a:pathLst>
            </a:custGeom>
            <a:noFill/>
            <a:ln>
              <a:solidFill>
                <a:srgbClr val="1C7203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235" name="组合 234"/>
          <p:cNvGrpSpPr>
            <a:grpSpLocks noChangeAspect="1"/>
          </p:cNvGrpSpPr>
          <p:nvPr/>
        </p:nvGrpSpPr>
        <p:grpSpPr>
          <a:xfrm>
            <a:off x="15219730" y="5853191"/>
            <a:ext cx="488811" cy="324001"/>
            <a:chOff x="20374" y="4896"/>
            <a:chExt cx="522" cy="346"/>
          </a:xfrm>
        </p:grpSpPr>
        <p:pic>
          <p:nvPicPr>
            <p:cNvPr id="236" name="图片 235" descr="图片7 - 副本"/>
            <p:cNvPicPr/>
            <p:nvPr>
              <p:custDataLst>
                <p:tags r:id="rId129"/>
              </p:custDataLst>
            </p:nvPr>
          </p:nvPicPr>
          <p:blipFill>
            <a:blip r:embed="rId130"/>
            <a:stretch>
              <a:fillRect/>
            </a:stretch>
          </p:blipFill>
          <p:spPr>
            <a:xfrm>
              <a:off x="20374" y="4896"/>
              <a:ext cx="522" cy="346"/>
            </a:xfrm>
            <a:prstGeom prst="rect">
              <a:avLst/>
            </a:prstGeom>
          </p:spPr>
        </p:pic>
        <p:sp>
          <p:nvSpPr>
            <p:cNvPr id="237" name="任意多边形 236"/>
            <p:cNvSpPr/>
            <p:nvPr>
              <p:custDataLst>
                <p:tags r:id="rId131"/>
              </p:custDataLst>
            </p:nvPr>
          </p:nvSpPr>
          <p:spPr>
            <a:xfrm>
              <a:off x="20401" y="4918"/>
              <a:ext cx="438" cy="290"/>
            </a:xfrm>
            <a:custGeom>
              <a:avLst/>
              <a:gdLst>
                <a:gd name="connisteX0" fmla="*/ 6363 w 277830"/>
                <a:gd name="connsiteY0" fmla="*/ 90205 h 200362"/>
                <a:gd name="connisteX1" fmla="*/ 70498 w 277830"/>
                <a:gd name="connsiteY1" fmla="*/ 40675 h 200362"/>
                <a:gd name="connisteX2" fmla="*/ 134633 w 277830"/>
                <a:gd name="connsiteY2" fmla="*/ 12100 h 200362"/>
                <a:gd name="connisteX3" fmla="*/ 199403 w 277830"/>
                <a:gd name="connsiteY3" fmla="*/ 4480 h 200362"/>
                <a:gd name="connisteX4" fmla="*/ 263538 w 277830"/>
                <a:gd name="connsiteY4" fmla="*/ 7020 h 200362"/>
                <a:gd name="connisteX5" fmla="*/ 277508 w 277830"/>
                <a:gd name="connsiteY5" fmla="*/ 71155 h 200362"/>
                <a:gd name="connisteX6" fmla="*/ 260998 w 277830"/>
                <a:gd name="connsiteY6" fmla="*/ 135925 h 200362"/>
                <a:gd name="connisteX7" fmla="*/ 196863 w 277830"/>
                <a:gd name="connsiteY7" fmla="*/ 156880 h 200362"/>
                <a:gd name="connisteX8" fmla="*/ 132728 w 277830"/>
                <a:gd name="connsiteY8" fmla="*/ 193075 h 200362"/>
                <a:gd name="connisteX9" fmla="*/ 67958 w 277830"/>
                <a:gd name="connsiteY9" fmla="*/ 194980 h 200362"/>
                <a:gd name="connisteX10" fmla="*/ 3823 w 277830"/>
                <a:gd name="connsiteY10" fmla="*/ 149895 h 200362"/>
                <a:gd name="connisteX11" fmla="*/ 10808 w 277830"/>
                <a:gd name="connsiteY11" fmla="*/ 85760 h 200362"/>
                <a:gd name="connisteX12" fmla="*/ 6363 w 277830"/>
                <a:gd name="connsiteY12" fmla="*/ 90205 h 20036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</a:cxnLst>
              <a:rect l="l" t="t" r="r" b="b"/>
              <a:pathLst>
                <a:path w="277831" h="200363">
                  <a:moveTo>
                    <a:pt x="6363" y="90206"/>
                  </a:moveTo>
                  <a:cubicBezTo>
                    <a:pt x="18428" y="81316"/>
                    <a:pt x="45098" y="56551"/>
                    <a:pt x="70498" y="40676"/>
                  </a:cubicBezTo>
                  <a:cubicBezTo>
                    <a:pt x="95898" y="24801"/>
                    <a:pt x="108598" y="19086"/>
                    <a:pt x="134633" y="12101"/>
                  </a:cubicBezTo>
                  <a:cubicBezTo>
                    <a:pt x="160668" y="5116"/>
                    <a:pt x="173368" y="5751"/>
                    <a:pt x="199403" y="4481"/>
                  </a:cubicBezTo>
                  <a:cubicBezTo>
                    <a:pt x="225438" y="3211"/>
                    <a:pt x="247663" y="-6314"/>
                    <a:pt x="263538" y="7021"/>
                  </a:cubicBezTo>
                  <a:cubicBezTo>
                    <a:pt x="279413" y="20356"/>
                    <a:pt x="278143" y="45121"/>
                    <a:pt x="277508" y="71156"/>
                  </a:cubicBezTo>
                  <a:cubicBezTo>
                    <a:pt x="276873" y="97191"/>
                    <a:pt x="276873" y="118781"/>
                    <a:pt x="260998" y="135926"/>
                  </a:cubicBezTo>
                  <a:cubicBezTo>
                    <a:pt x="245123" y="153071"/>
                    <a:pt x="222263" y="145451"/>
                    <a:pt x="196863" y="156881"/>
                  </a:cubicBezTo>
                  <a:cubicBezTo>
                    <a:pt x="171463" y="168311"/>
                    <a:pt x="158763" y="185456"/>
                    <a:pt x="132728" y="193076"/>
                  </a:cubicBezTo>
                  <a:cubicBezTo>
                    <a:pt x="106693" y="200696"/>
                    <a:pt x="93993" y="203871"/>
                    <a:pt x="67958" y="194981"/>
                  </a:cubicBezTo>
                  <a:cubicBezTo>
                    <a:pt x="41923" y="186091"/>
                    <a:pt x="15253" y="171486"/>
                    <a:pt x="3823" y="149896"/>
                  </a:cubicBezTo>
                  <a:cubicBezTo>
                    <a:pt x="-7607" y="128306"/>
                    <a:pt x="10173" y="97826"/>
                    <a:pt x="10808" y="85761"/>
                  </a:cubicBezTo>
                  <a:cubicBezTo>
                    <a:pt x="11443" y="73696"/>
                    <a:pt x="-5702" y="99096"/>
                    <a:pt x="6363" y="90206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>
            <a:grpSpLocks noChangeAspect="1"/>
          </p:cNvGrpSpPr>
          <p:nvPr/>
        </p:nvGrpSpPr>
        <p:grpSpPr>
          <a:xfrm>
            <a:off x="15233700" y="3939929"/>
            <a:ext cx="488811" cy="324001"/>
            <a:chOff x="20374" y="5454"/>
            <a:chExt cx="522" cy="346"/>
          </a:xfrm>
        </p:grpSpPr>
        <p:pic>
          <p:nvPicPr>
            <p:cNvPr id="239" name="图片 238" descr="图片8 - 副本"/>
            <p:cNvPicPr/>
            <p:nvPr>
              <p:custDataLst>
                <p:tags r:id="rId132"/>
              </p:custDataLst>
            </p:nvPr>
          </p:nvPicPr>
          <p:blipFill>
            <a:blip r:embed="rId133"/>
            <a:stretch>
              <a:fillRect/>
            </a:stretch>
          </p:blipFill>
          <p:spPr>
            <a:xfrm>
              <a:off x="20374" y="5454"/>
              <a:ext cx="522" cy="346"/>
            </a:xfrm>
            <a:prstGeom prst="rect">
              <a:avLst/>
            </a:prstGeom>
          </p:spPr>
        </p:pic>
        <p:sp>
          <p:nvSpPr>
            <p:cNvPr id="240" name="任意多边形 239"/>
            <p:cNvSpPr/>
            <p:nvPr>
              <p:custDataLst>
                <p:tags r:id="rId134"/>
              </p:custDataLst>
            </p:nvPr>
          </p:nvSpPr>
          <p:spPr>
            <a:xfrm>
              <a:off x="20374" y="5465"/>
              <a:ext cx="523" cy="309"/>
            </a:xfrm>
            <a:custGeom>
              <a:avLst/>
              <a:gdLst>
                <a:gd name="connisteX0" fmla="*/ 6630 w 339327"/>
                <a:gd name="connsiteY0" fmla="*/ 64592 h 196408"/>
                <a:gd name="connisteX1" fmla="*/ 71400 w 339327"/>
                <a:gd name="connsiteY1" fmla="*/ 2362 h 196408"/>
                <a:gd name="connisteX2" fmla="*/ 135535 w 339327"/>
                <a:gd name="connsiteY2" fmla="*/ 16967 h 196408"/>
                <a:gd name="connisteX3" fmla="*/ 199670 w 339327"/>
                <a:gd name="connsiteY3" fmla="*/ 11887 h 196408"/>
                <a:gd name="connisteX4" fmla="*/ 263805 w 339327"/>
                <a:gd name="connsiteY4" fmla="*/ 47447 h 196408"/>
                <a:gd name="connisteX5" fmla="*/ 328575 w 339327"/>
                <a:gd name="connsiteY5" fmla="*/ 97612 h 196408"/>
                <a:gd name="connisteX6" fmla="*/ 330480 w 339327"/>
                <a:gd name="connsiteY6" fmla="*/ 161747 h 196408"/>
                <a:gd name="connisteX7" fmla="*/ 266345 w 339327"/>
                <a:gd name="connsiteY7" fmla="*/ 195402 h 196408"/>
                <a:gd name="connisteX8" fmla="*/ 202210 w 339327"/>
                <a:gd name="connsiteY8" fmla="*/ 183337 h 196408"/>
                <a:gd name="connisteX9" fmla="*/ 138075 w 339327"/>
                <a:gd name="connsiteY9" fmla="*/ 171272 h 196408"/>
                <a:gd name="connisteX10" fmla="*/ 73305 w 339327"/>
                <a:gd name="connsiteY10" fmla="*/ 171272 h 196408"/>
                <a:gd name="connisteX11" fmla="*/ 9170 w 339327"/>
                <a:gd name="connsiteY11" fmla="*/ 145237 h 196408"/>
                <a:gd name="connisteX12" fmla="*/ 4725 w 339327"/>
                <a:gd name="connsiteY12" fmla="*/ 81102 h 196408"/>
                <a:gd name="connisteX13" fmla="*/ 6630 w 339327"/>
                <a:gd name="connsiteY13" fmla="*/ 64592 h 19640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</a:cxnLst>
              <a:rect l="l" t="t" r="r" b="b"/>
              <a:pathLst>
                <a:path w="339327" h="196408">
                  <a:moveTo>
                    <a:pt x="6631" y="64593"/>
                  </a:moveTo>
                  <a:cubicBezTo>
                    <a:pt x="19966" y="48718"/>
                    <a:pt x="45366" y="11888"/>
                    <a:pt x="71401" y="2363"/>
                  </a:cubicBezTo>
                  <a:cubicBezTo>
                    <a:pt x="97436" y="-7162"/>
                    <a:pt x="110136" y="15063"/>
                    <a:pt x="135536" y="16968"/>
                  </a:cubicBezTo>
                  <a:cubicBezTo>
                    <a:pt x="160936" y="18873"/>
                    <a:pt x="174271" y="5538"/>
                    <a:pt x="199671" y="11888"/>
                  </a:cubicBezTo>
                  <a:cubicBezTo>
                    <a:pt x="225071" y="18238"/>
                    <a:pt x="237771" y="30303"/>
                    <a:pt x="263806" y="47448"/>
                  </a:cubicBezTo>
                  <a:cubicBezTo>
                    <a:pt x="289841" y="64593"/>
                    <a:pt x="315241" y="74753"/>
                    <a:pt x="328576" y="97613"/>
                  </a:cubicBezTo>
                  <a:cubicBezTo>
                    <a:pt x="341911" y="120473"/>
                    <a:pt x="343181" y="142063"/>
                    <a:pt x="330481" y="161748"/>
                  </a:cubicBezTo>
                  <a:cubicBezTo>
                    <a:pt x="317781" y="181433"/>
                    <a:pt x="291746" y="190958"/>
                    <a:pt x="266346" y="195403"/>
                  </a:cubicBezTo>
                  <a:cubicBezTo>
                    <a:pt x="240946" y="199848"/>
                    <a:pt x="227611" y="188418"/>
                    <a:pt x="202211" y="183338"/>
                  </a:cubicBezTo>
                  <a:cubicBezTo>
                    <a:pt x="176811" y="178258"/>
                    <a:pt x="164111" y="173813"/>
                    <a:pt x="138076" y="171273"/>
                  </a:cubicBezTo>
                  <a:cubicBezTo>
                    <a:pt x="112041" y="168733"/>
                    <a:pt x="99341" y="176353"/>
                    <a:pt x="73306" y="171273"/>
                  </a:cubicBezTo>
                  <a:cubicBezTo>
                    <a:pt x="47271" y="166193"/>
                    <a:pt x="23141" y="163018"/>
                    <a:pt x="9171" y="145238"/>
                  </a:cubicBezTo>
                  <a:cubicBezTo>
                    <a:pt x="-4799" y="127458"/>
                    <a:pt x="5361" y="96978"/>
                    <a:pt x="4726" y="81103"/>
                  </a:cubicBezTo>
                  <a:cubicBezTo>
                    <a:pt x="4091" y="65228"/>
                    <a:pt x="-6704" y="80468"/>
                    <a:pt x="6631" y="64593"/>
                  </a:cubicBezTo>
                  <a:close/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15220883" y="2821055"/>
            <a:ext cx="489602" cy="324001"/>
            <a:chOff x="20401" y="5968"/>
            <a:chExt cx="481" cy="346"/>
          </a:xfrm>
        </p:grpSpPr>
        <p:pic>
          <p:nvPicPr>
            <p:cNvPr id="242" name="图片 241" descr="图片2 - 副本"/>
            <p:cNvPicPr/>
            <p:nvPr>
              <p:custDataLst>
                <p:tags r:id="rId135"/>
              </p:custDataLst>
            </p:nvPr>
          </p:nvPicPr>
          <p:blipFill>
            <a:blip r:embed="rId136"/>
            <a:srcRect l="5195" r="2727"/>
            <a:stretch>
              <a:fillRect/>
            </a:stretch>
          </p:blipFill>
          <p:spPr>
            <a:xfrm>
              <a:off x="20401" y="5968"/>
              <a:ext cx="481" cy="346"/>
            </a:xfrm>
            <a:prstGeom prst="rect">
              <a:avLst/>
            </a:prstGeom>
          </p:spPr>
        </p:pic>
        <p:sp>
          <p:nvSpPr>
            <p:cNvPr id="243" name="任意多边形 242"/>
            <p:cNvSpPr/>
            <p:nvPr>
              <p:custDataLst>
                <p:tags r:id="rId137"/>
              </p:custDataLst>
            </p:nvPr>
          </p:nvSpPr>
          <p:spPr>
            <a:xfrm>
              <a:off x="20431" y="5976"/>
              <a:ext cx="425" cy="321"/>
            </a:xfrm>
            <a:custGeom>
              <a:avLst/>
              <a:gdLst>
                <a:gd name="connisteX0" fmla="*/ 105122 w 273543"/>
                <a:gd name="connsiteY0" fmla="*/ 14697 h 204000"/>
                <a:gd name="connisteX1" fmla="*/ 38447 w 273543"/>
                <a:gd name="connsiteY1" fmla="*/ 55337 h 204000"/>
                <a:gd name="connisteX2" fmla="*/ 7332 w 273543"/>
                <a:gd name="connsiteY2" fmla="*/ 119472 h 204000"/>
                <a:gd name="connisteX3" fmla="*/ 7332 w 273543"/>
                <a:gd name="connsiteY3" fmla="*/ 184242 h 204000"/>
                <a:gd name="connisteX4" fmla="*/ 71467 w 273543"/>
                <a:gd name="connsiteY4" fmla="*/ 193767 h 204000"/>
                <a:gd name="connisteX5" fmla="*/ 138142 w 273543"/>
                <a:gd name="connsiteY5" fmla="*/ 193767 h 204000"/>
                <a:gd name="connisteX6" fmla="*/ 202912 w 273543"/>
                <a:gd name="connsiteY6" fmla="*/ 198212 h 204000"/>
                <a:gd name="connisteX7" fmla="*/ 267047 w 273543"/>
                <a:gd name="connsiteY7" fmla="*/ 198212 h 204000"/>
                <a:gd name="connisteX8" fmla="*/ 269587 w 273543"/>
                <a:gd name="connsiteY8" fmla="*/ 134077 h 204000"/>
                <a:gd name="connisteX9" fmla="*/ 269587 w 273543"/>
                <a:gd name="connsiteY9" fmla="*/ 69942 h 204000"/>
                <a:gd name="connisteX10" fmla="*/ 267047 w 273543"/>
                <a:gd name="connsiteY10" fmla="*/ 5172 h 204000"/>
                <a:gd name="connisteX11" fmla="*/ 202912 w 273543"/>
                <a:gd name="connsiteY11" fmla="*/ 7712 h 204000"/>
                <a:gd name="connisteX12" fmla="*/ 138142 w 273543"/>
                <a:gd name="connsiteY12" fmla="*/ 7712 h 204000"/>
                <a:gd name="connisteX13" fmla="*/ 74007 w 273543"/>
                <a:gd name="connsiteY13" fmla="*/ 38827 h 204000"/>
                <a:gd name="connisteX14" fmla="*/ 105122 w 273543"/>
                <a:gd name="connsiteY14" fmla="*/ 14697 h 204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</a:cxnLst>
              <a:rect l="l" t="t" r="r" b="b"/>
              <a:pathLst>
                <a:path w="273544" h="204000">
                  <a:moveTo>
                    <a:pt x="105122" y="14697"/>
                  </a:moveTo>
                  <a:cubicBezTo>
                    <a:pt x="98137" y="17872"/>
                    <a:pt x="58132" y="34382"/>
                    <a:pt x="38447" y="55337"/>
                  </a:cubicBezTo>
                  <a:cubicBezTo>
                    <a:pt x="18762" y="76292"/>
                    <a:pt x="13682" y="93437"/>
                    <a:pt x="7332" y="119472"/>
                  </a:cubicBezTo>
                  <a:cubicBezTo>
                    <a:pt x="982" y="145507"/>
                    <a:pt x="-5368" y="169637"/>
                    <a:pt x="7332" y="184242"/>
                  </a:cubicBezTo>
                  <a:cubicBezTo>
                    <a:pt x="20032" y="198847"/>
                    <a:pt x="45432" y="191862"/>
                    <a:pt x="71467" y="193767"/>
                  </a:cubicBezTo>
                  <a:cubicBezTo>
                    <a:pt x="97502" y="195672"/>
                    <a:pt x="112107" y="193132"/>
                    <a:pt x="138142" y="193767"/>
                  </a:cubicBezTo>
                  <a:cubicBezTo>
                    <a:pt x="164177" y="194402"/>
                    <a:pt x="176877" y="197577"/>
                    <a:pt x="202912" y="198212"/>
                  </a:cubicBezTo>
                  <a:cubicBezTo>
                    <a:pt x="228947" y="198847"/>
                    <a:pt x="253712" y="210912"/>
                    <a:pt x="267047" y="198212"/>
                  </a:cubicBezTo>
                  <a:cubicBezTo>
                    <a:pt x="280382" y="185512"/>
                    <a:pt x="268952" y="159477"/>
                    <a:pt x="269587" y="134077"/>
                  </a:cubicBezTo>
                  <a:cubicBezTo>
                    <a:pt x="270222" y="108677"/>
                    <a:pt x="270222" y="95977"/>
                    <a:pt x="269587" y="69942"/>
                  </a:cubicBezTo>
                  <a:cubicBezTo>
                    <a:pt x="268952" y="43907"/>
                    <a:pt x="280382" y="17872"/>
                    <a:pt x="267047" y="5172"/>
                  </a:cubicBezTo>
                  <a:cubicBezTo>
                    <a:pt x="253712" y="-7528"/>
                    <a:pt x="228947" y="7077"/>
                    <a:pt x="202912" y="7712"/>
                  </a:cubicBezTo>
                  <a:cubicBezTo>
                    <a:pt x="176877" y="8347"/>
                    <a:pt x="164177" y="1362"/>
                    <a:pt x="138142" y="7712"/>
                  </a:cubicBezTo>
                  <a:cubicBezTo>
                    <a:pt x="112107" y="14062"/>
                    <a:pt x="80357" y="37557"/>
                    <a:pt x="74007" y="38827"/>
                  </a:cubicBezTo>
                  <a:cubicBezTo>
                    <a:pt x="67657" y="40097"/>
                    <a:pt x="112107" y="11522"/>
                    <a:pt x="105122" y="14697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44" name="组合 243"/>
          <p:cNvGrpSpPr/>
          <p:nvPr/>
        </p:nvGrpSpPr>
        <p:grpSpPr>
          <a:xfrm>
            <a:off x="15219095" y="6729494"/>
            <a:ext cx="489602" cy="324001"/>
            <a:chOff x="20373" y="6519"/>
            <a:chExt cx="526" cy="381"/>
          </a:xfrm>
        </p:grpSpPr>
        <p:pic>
          <p:nvPicPr>
            <p:cNvPr id="245" name="图片 244" descr="图片9 - 副本"/>
            <p:cNvPicPr/>
            <p:nvPr>
              <p:custDataLst>
                <p:tags r:id="rId138"/>
              </p:custDataLst>
            </p:nvPr>
          </p:nvPicPr>
          <p:blipFill>
            <a:blip r:embed="rId139"/>
            <a:stretch>
              <a:fillRect/>
            </a:stretch>
          </p:blipFill>
          <p:spPr>
            <a:xfrm>
              <a:off x="20374" y="6519"/>
              <a:ext cx="522" cy="346"/>
            </a:xfrm>
            <a:prstGeom prst="rect">
              <a:avLst/>
            </a:prstGeom>
          </p:spPr>
        </p:pic>
        <p:sp>
          <p:nvSpPr>
            <p:cNvPr id="246" name="任意多边形 245"/>
            <p:cNvSpPr/>
            <p:nvPr>
              <p:custDataLst>
                <p:tags r:id="rId140"/>
              </p:custDataLst>
            </p:nvPr>
          </p:nvSpPr>
          <p:spPr>
            <a:xfrm>
              <a:off x="20373" y="6528"/>
              <a:ext cx="526" cy="372"/>
            </a:xfrm>
            <a:custGeom>
              <a:avLst/>
              <a:gdLst>
                <a:gd name="connisteX0" fmla="*/ 7467 w 334039"/>
                <a:gd name="connsiteY0" fmla="*/ 2976 h 233120"/>
                <a:gd name="connisteX1" fmla="*/ 71602 w 334039"/>
                <a:gd name="connsiteY1" fmla="*/ 2976 h 233120"/>
                <a:gd name="connisteX2" fmla="*/ 135737 w 334039"/>
                <a:gd name="connsiteY2" fmla="*/ 26471 h 233120"/>
                <a:gd name="connisteX3" fmla="*/ 199872 w 334039"/>
                <a:gd name="connsiteY3" fmla="*/ 55046 h 233120"/>
                <a:gd name="connisteX4" fmla="*/ 264642 w 334039"/>
                <a:gd name="connsiteY4" fmla="*/ 102671 h 233120"/>
                <a:gd name="connisteX5" fmla="*/ 312267 w 334039"/>
                <a:gd name="connsiteY5" fmla="*/ 166806 h 233120"/>
                <a:gd name="connisteX6" fmla="*/ 331317 w 334039"/>
                <a:gd name="connsiteY6" fmla="*/ 231576 h 233120"/>
                <a:gd name="connisteX7" fmla="*/ 266547 w 334039"/>
                <a:gd name="connsiteY7" fmla="*/ 207446 h 233120"/>
                <a:gd name="connisteX8" fmla="*/ 202412 w 334039"/>
                <a:gd name="connsiteY8" fmla="*/ 207446 h 233120"/>
                <a:gd name="connisteX9" fmla="*/ 138277 w 334039"/>
                <a:gd name="connsiteY9" fmla="*/ 207446 h 233120"/>
                <a:gd name="connisteX10" fmla="*/ 74142 w 334039"/>
                <a:gd name="connsiteY10" fmla="*/ 207446 h 233120"/>
                <a:gd name="connisteX11" fmla="*/ 9372 w 334039"/>
                <a:gd name="connsiteY11" fmla="*/ 200461 h 233120"/>
                <a:gd name="connisteX12" fmla="*/ 4927 w 334039"/>
                <a:gd name="connsiteY12" fmla="*/ 136326 h 233120"/>
                <a:gd name="connisteX13" fmla="*/ 2387 w 334039"/>
                <a:gd name="connsiteY13" fmla="*/ 71556 h 233120"/>
                <a:gd name="connisteX14" fmla="*/ 2387 w 334039"/>
                <a:gd name="connsiteY14" fmla="*/ 7421 h 233120"/>
                <a:gd name="connisteX15" fmla="*/ 7467 w 334039"/>
                <a:gd name="connsiteY15" fmla="*/ 2976 h 2331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</a:cxnLst>
              <a:rect l="l" t="t" r="r" b="b"/>
              <a:pathLst>
                <a:path w="334039" h="233120">
                  <a:moveTo>
                    <a:pt x="7467" y="2977"/>
                  </a:moveTo>
                  <a:cubicBezTo>
                    <a:pt x="21437" y="2342"/>
                    <a:pt x="46202" y="-1468"/>
                    <a:pt x="71602" y="2977"/>
                  </a:cubicBezTo>
                  <a:cubicBezTo>
                    <a:pt x="97002" y="7422"/>
                    <a:pt x="110337" y="16312"/>
                    <a:pt x="135737" y="26472"/>
                  </a:cubicBezTo>
                  <a:cubicBezTo>
                    <a:pt x="161137" y="36632"/>
                    <a:pt x="173837" y="39807"/>
                    <a:pt x="199872" y="55047"/>
                  </a:cubicBezTo>
                  <a:cubicBezTo>
                    <a:pt x="225907" y="70287"/>
                    <a:pt x="242417" y="80447"/>
                    <a:pt x="264642" y="102672"/>
                  </a:cubicBezTo>
                  <a:cubicBezTo>
                    <a:pt x="286867" y="124897"/>
                    <a:pt x="298932" y="140772"/>
                    <a:pt x="312267" y="166807"/>
                  </a:cubicBezTo>
                  <a:cubicBezTo>
                    <a:pt x="325602" y="192842"/>
                    <a:pt x="340207" y="223322"/>
                    <a:pt x="331317" y="231577"/>
                  </a:cubicBezTo>
                  <a:cubicBezTo>
                    <a:pt x="322427" y="239832"/>
                    <a:pt x="292582" y="212527"/>
                    <a:pt x="266547" y="207447"/>
                  </a:cubicBezTo>
                  <a:cubicBezTo>
                    <a:pt x="240512" y="202367"/>
                    <a:pt x="227812" y="207447"/>
                    <a:pt x="202412" y="207447"/>
                  </a:cubicBezTo>
                  <a:cubicBezTo>
                    <a:pt x="177012" y="207447"/>
                    <a:pt x="163677" y="207447"/>
                    <a:pt x="138277" y="207447"/>
                  </a:cubicBezTo>
                  <a:cubicBezTo>
                    <a:pt x="112877" y="207447"/>
                    <a:pt x="100177" y="208717"/>
                    <a:pt x="74142" y="207447"/>
                  </a:cubicBezTo>
                  <a:cubicBezTo>
                    <a:pt x="48107" y="206177"/>
                    <a:pt x="23342" y="214432"/>
                    <a:pt x="9372" y="200462"/>
                  </a:cubicBezTo>
                  <a:cubicBezTo>
                    <a:pt x="-4598" y="186492"/>
                    <a:pt x="6197" y="162362"/>
                    <a:pt x="4927" y="136327"/>
                  </a:cubicBezTo>
                  <a:cubicBezTo>
                    <a:pt x="3657" y="110292"/>
                    <a:pt x="3022" y="97592"/>
                    <a:pt x="2387" y="71557"/>
                  </a:cubicBezTo>
                  <a:cubicBezTo>
                    <a:pt x="1752" y="45522"/>
                    <a:pt x="1117" y="21392"/>
                    <a:pt x="2387" y="7422"/>
                  </a:cubicBezTo>
                  <a:cubicBezTo>
                    <a:pt x="3657" y="-6548"/>
                    <a:pt x="-6503" y="3612"/>
                    <a:pt x="7467" y="2977"/>
                  </a:cubicBezTo>
                  <a:close/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47" name="组合 246"/>
          <p:cNvGrpSpPr>
            <a:grpSpLocks noChangeAspect="1"/>
          </p:cNvGrpSpPr>
          <p:nvPr/>
        </p:nvGrpSpPr>
        <p:grpSpPr>
          <a:xfrm>
            <a:off x="15231160" y="4823852"/>
            <a:ext cx="488811" cy="324001"/>
            <a:chOff x="20374" y="7065"/>
            <a:chExt cx="522" cy="346"/>
          </a:xfrm>
        </p:grpSpPr>
        <p:pic>
          <p:nvPicPr>
            <p:cNvPr id="248" name="图片 247" descr="图片10 - 副本"/>
            <p:cNvPicPr/>
            <p:nvPr>
              <p:custDataLst>
                <p:tags r:id="rId141"/>
              </p:custDataLst>
            </p:nvPr>
          </p:nvPicPr>
          <p:blipFill>
            <a:blip r:embed="rId142"/>
            <a:stretch>
              <a:fillRect/>
            </a:stretch>
          </p:blipFill>
          <p:spPr>
            <a:xfrm>
              <a:off x="20374" y="7065"/>
              <a:ext cx="522" cy="346"/>
            </a:xfrm>
            <a:prstGeom prst="rect">
              <a:avLst/>
            </a:prstGeom>
          </p:spPr>
        </p:pic>
        <p:sp>
          <p:nvSpPr>
            <p:cNvPr id="249" name="任意多边形 248"/>
            <p:cNvSpPr/>
            <p:nvPr>
              <p:custDataLst>
                <p:tags r:id="rId143"/>
              </p:custDataLst>
            </p:nvPr>
          </p:nvSpPr>
          <p:spPr>
            <a:xfrm>
              <a:off x="20430" y="7091"/>
              <a:ext cx="437" cy="248"/>
            </a:xfrm>
            <a:custGeom>
              <a:avLst/>
              <a:gdLst>
                <a:gd name="connisteX0" fmla="*/ 1385 w 288320"/>
                <a:gd name="connsiteY0" fmla="*/ 57211 h 157402"/>
                <a:gd name="connisteX1" fmla="*/ 60440 w 288320"/>
                <a:gd name="connsiteY1" fmla="*/ 121981 h 157402"/>
                <a:gd name="connisteX2" fmla="*/ 125210 w 288320"/>
                <a:gd name="connsiteY2" fmla="*/ 155001 h 157402"/>
                <a:gd name="connisteX3" fmla="*/ 189345 w 288320"/>
                <a:gd name="connsiteY3" fmla="*/ 150556 h 157402"/>
                <a:gd name="connisteX4" fmla="*/ 253480 w 288320"/>
                <a:gd name="connsiteY4" fmla="*/ 133411 h 157402"/>
                <a:gd name="connisteX5" fmla="*/ 287135 w 288320"/>
                <a:gd name="connsiteY5" fmla="*/ 69276 h 157402"/>
                <a:gd name="connisteX6" fmla="*/ 222365 w 288320"/>
                <a:gd name="connsiteY6" fmla="*/ 7681 h 157402"/>
                <a:gd name="connisteX7" fmla="*/ 158230 w 288320"/>
                <a:gd name="connsiteY7" fmla="*/ 5141 h 157402"/>
                <a:gd name="connisteX8" fmla="*/ 94095 w 288320"/>
                <a:gd name="connsiteY8" fmla="*/ 61 h 157402"/>
                <a:gd name="connisteX9" fmla="*/ 29960 w 288320"/>
                <a:gd name="connsiteY9" fmla="*/ 9586 h 157402"/>
                <a:gd name="connisteX10" fmla="*/ 1385 w 288320"/>
                <a:gd name="connsiteY10" fmla="*/ 57211 h 15740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288320" h="157402">
                  <a:moveTo>
                    <a:pt x="1385" y="57212"/>
                  </a:moveTo>
                  <a:cubicBezTo>
                    <a:pt x="7735" y="79437"/>
                    <a:pt x="35675" y="102297"/>
                    <a:pt x="60440" y="121982"/>
                  </a:cubicBezTo>
                  <a:cubicBezTo>
                    <a:pt x="85205" y="141667"/>
                    <a:pt x="99175" y="149287"/>
                    <a:pt x="125210" y="155002"/>
                  </a:cubicBezTo>
                  <a:cubicBezTo>
                    <a:pt x="151245" y="160717"/>
                    <a:pt x="163945" y="155002"/>
                    <a:pt x="189345" y="150557"/>
                  </a:cubicBezTo>
                  <a:cubicBezTo>
                    <a:pt x="214745" y="146112"/>
                    <a:pt x="233795" y="149922"/>
                    <a:pt x="253480" y="133412"/>
                  </a:cubicBezTo>
                  <a:cubicBezTo>
                    <a:pt x="273165" y="116902"/>
                    <a:pt x="293485" y="94677"/>
                    <a:pt x="287135" y="69277"/>
                  </a:cubicBezTo>
                  <a:cubicBezTo>
                    <a:pt x="280785" y="43877"/>
                    <a:pt x="248400" y="20382"/>
                    <a:pt x="222365" y="7682"/>
                  </a:cubicBezTo>
                  <a:cubicBezTo>
                    <a:pt x="196330" y="-5018"/>
                    <a:pt x="183630" y="6412"/>
                    <a:pt x="158230" y="5142"/>
                  </a:cubicBezTo>
                  <a:cubicBezTo>
                    <a:pt x="132830" y="3872"/>
                    <a:pt x="119495" y="-573"/>
                    <a:pt x="94095" y="62"/>
                  </a:cubicBezTo>
                  <a:cubicBezTo>
                    <a:pt x="68695" y="697"/>
                    <a:pt x="48375" y="-1843"/>
                    <a:pt x="29960" y="9587"/>
                  </a:cubicBezTo>
                  <a:cubicBezTo>
                    <a:pt x="11545" y="21017"/>
                    <a:pt x="-4965" y="34987"/>
                    <a:pt x="1385" y="57212"/>
                  </a:cubicBezTo>
                  <a:close/>
                </a:path>
              </a:pathLst>
            </a:custGeom>
            <a:noFill/>
            <a:ln>
              <a:solidFill>
                <a:srgbClr val="1C7203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53" name="下箭头 252"/>
          <p:cNvSpPr/>
          <p:nvPr/>
        </p:nvSpPr>
        <p:spPr>
          <a:xfrm rot="7680000">
            <a:off x="9866663" y="3430022"/>
            <a:ext cx="170816" cy="520702"/>
          </a:xfrm>
          <a:prstGeom prst="downArrow">
            <a:avLst/>
          </a:prstGeom>
          <a:solidFill>
            <a:srgbClr val="FCDB72"/>
          </a:solidFill>
          <a:ln>
            <a:solidFill>
              <a:srgbClr val="FCDB7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4" name="下箭头 253"/>
          <p:cNvSpPr/>
          <p:nvPr>
            <p:custDataLst>
              <p:tags r:id="rId144"/>
            </p:custDataLst>
          </p:nvPr>
        </p:nvSpPr>
        <p:spPr>
          <a:xfrm rot="7680000">
            <a:off x="9825388" y="4396495"/>
            <a:ext cx="145415" cy="520702"/>
          </a:xfrm>
          <a:prstGeom prst="downArrow">
            <a:avLst/>
          </a:prstGeom>
          <a:solidFill>
            <a:srgbClr val="FCDB72"/>
          </a:solidFill>
          <a:ln>
            <a:solidFill>
              <a:srgbClr val="FCDB7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5" name="下箭头 254"/>
          <p:cNvSpPr/>
          <p:nvPr>
            <p:custDataLst>
              <p:tags r:id="rId145"/>
            </p:custDataLst>
          </p:nvPr>
        </p:nvSpPr>
        <p:spPr>
          <a:xfrm rot="20940000">
            <a:off x="10752491" y="5405514"/>
            <a:ext cx="173991" cy="520702"/>
          </a:xfrm>
          <a:prstGeom prst="downArrow">
            <a:avLst/>
          </a:prstGeom>
          <a:solidFill>
            <a:srgbClr val="FCDB72"/>
          </a:solidFill>
          <a:ln>
            <a:solidFill>
              <a:srgbClr val="FCDB7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6" name="下箭头 255"/>
          <p:cNvSpPr/>
          <p:nvPr>
            <p:custDataLst>
              <p:tags r:id="rId146"/>
            </p:custDataLst>
          </p:nvPr>
        </p:nvSpPr>
        <p:spPr>
          <a:xfrm rot="20940000">
            <a:off x="11296687" y="5336934"/>
            <a:ext cx="151766" cy="520702"/>
          </a:xfrm>
          <a:prstGeom prst="downArrow">
            <a:avLst/>
          </a:prstGeom>
          <a:solidFill>
            <a:srgbClr val="FCDB72"/>
          </a:solidFill>
          <a:ln>
            <a:solidFill>
              <a:srgbClr val="FCDB7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7" name="下箭头 256"/>
          <p:cNvSpPr/>
          <p:nvPr>
            <p:custDataLst>
              <p:tags r:id="rId147"/>
            </p:custDataLst>
          </p:nvPr>
        </p:nvSpPr>
        <p:spPr>
          <a:xfrm rot="20940000">
            <a:off x="12582567" y="5322964"/>
            <a:ext cx="228601" cy="520702"/>
          </a:xfrm>
          <a:prstGeom prst="downArrow">
            <a:avLst/>
          </a:prstGeom>
          <a:solidFill>
            <a:srgbClr val="FCDB72"/>
          </a:solidFill>
          <a:ln>
            <a:solidFill>
              <a:srgbClr val="FCDB7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8" name="下箭头 257"/>
          <p:cNvSpPr/>
          <p:nvPr>
            <p:custDataLst>
              <p:tags r:id="rId148"/>
            </p:custDataLst>
          </p:nvPr>
        </p:nvSpPr>
        <p:spPr>
          <a:xfrm rot="9600000">
            <a:off x="10920766" y="1763141"/>
            <a:ext cx="149225" cy="422911"/>
          </a:xfrm>
          <a:prstGeom prst="downArrow">
            <a:avLst/>
          </a:prstGeom>
          <a:solidFill>
            <a:srgbClr val="FCDB72"/>
          </a:solidFill>
          <a:ln>
            <a:solidFill>
              <a:srgbClr val="FCDB7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9" name="下箭头 258"/>
          <p:cNvSpPr/>
          <p:nvPr>
            <p:custDataLst>
              <p:tags r:id="rId149"/>
            </p:custDataLst>
          </p:nvPr>
        </p:nvSpPr>
        <p:spPr>
          <a:xfrm rot="9600000">
            <a:off x="12228870" y="1766316"/>
            <a:ext cx="149225" cy="422911"/>
          </a:xfrm>
          <a:prstGeom prst="downArrow">
            <a:avLst/>
          </a:prstGeom>
          <a:solidFill>
            <a:srgbClr val="FCDB72"/>
          </a:solidFill>
          <a:ln>
            <a:solidFill>
              <a:srgbClr val="FCDB7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0" name="下箭头 259"/>
          <p:cNvSpPr/>
          <p:nvPr>
            <p:custDataLst>
              <p:tags r:id="rId150"/>
            </p:custDataLst>
          </p:nvPr>
        </p:nvSpPr>
        <p:spPr>
          <a:xfrm rot="6540000">
            <a:off x="8768744" y="6211967"/>
            <a:ext cx="173991" cy="520702"/>
          </a:xfrm>
          <a:prstGeom prst="downArrow">
            <a:avLst/>
          </a:prstGeom>
          <a:solidFill>
            <a:srgbClr val="FCDB72"/>
          </a:solidFill>
          <a:ln>
            <a:solidFill>
              <a:srgbClr val="FCDB7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1" name="下箭头 260"/>
          <p:cNvSpPr/>
          <p:nvPr>
            <p:custDataLst>
              <p:tags r:id="rId151"/>
            </p:custDataLst>
          </p:nvPr>
        </p:nvSpPr>
        <p:spPr>
          <a:xfrm rot="6540000">
            <a:off x="8895745" y="5300104"/>
            <a:ext cx="173991" cy="520702"/>
          </a:xfrm>
          <a:prstGeom prst="downArrow">
            <a:avLst/>
          </a:prstGeom>
          <a:solidFill>
            <a:srgbClr val="FCDB72"/>
          </a:solidFill>
          <a:ln>
            <a:solidFill>
              <a:srgbClr val="FCDB7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2" name="下箭头 261"/>
          <p:cNvSpPr/>
          <p:nvPr>
            <p:custDataLst>
              <p:tags r:id="rId152"/>
            </p:custDataLst>
          </p:nvPr>
        </p:nvSpPr>
        <p:spPr>
          <a:xfrm rot="20640000">
            <a:off x="2529713" y="5462576"/>
            <a:ext cx="172800" cy="522000"/>
          </a:xfrm>
          <a:prstGeom prst="downArrow">
            <a:avLst/>
          </a:prstGeom>
          <a:solidFill>
            <a:srgbClr val="3E86B5"/>
          </a:solidFill>
          <a:ln>
            <a:solidFill>
              <a:srgbClr val="3E86B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3" name="下箭头 262"/>
          <p:cNvSpPr/>
          <p:nvPr>
            <p:custDataLst>
              <p:tags r:id="rId153"/>
            </p:custDataLst>
          </p:nvPr>
        </p:nvSpPr>
        <p:spPr>
          <a:xfrm rot="16500000">
            <a:off x="8753365" y="6587434"/>
            <a:ext cx="172800" cy="522000"/>
          </a:xfrm>
          <a:prstGeom prst="downArrow">
            <a:avLst/>
          </a:prstGeom>
          <a:solidFill>
            <a:srgbClr val="3E86B5"/>
          </a:solidFill>
          <a:ln>
            <a:solidFill>
              <a:srgbClr val="3E86B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4" name="下箭头 263"/>
          <p:cNvSpPr/>
          <p:nvPr>
            <p:custDataLst>
              <p:tags r:id="rId154"/>
            </p:custDataLst>
          </p:nvPr>
        </p:nvSpPr>
        <p:spPr>
          <a:xfrm rot="18420000">
            <a:off x="11272506" y="3553916"/>
            <a:ext cx="172800" cy="522000"/>
          </a:xfrm>
          <a:prstGeom prst="downArrow">
            <a:avLst/>
          </a:prstGeom>
          <a:solidFill>
            <a:srgbClr val="3E86B5"/>
          </a:solidFill>
          <a:ln>
            <a:solidFill>
              <a:srgbClr val="3E86B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65" name="组合 264"/>
          <p:cNvGrpSpPr>
            <a:grpSpLocks noChangeAspect="1"/>
          </p:cNvGrpSpPr>
          <p:nvPr/>
        </p:nvGrpSpPr>
        <p:grpSpPr>
          <a:xfrm>
            <a:off x="12647020" y="3945009"/>
            <a:ext cx="492036" cy="324001"/>
            <a:chOff x="11419" y="5949"/>
            <a:chExt cx="530" cy="349"/>
          </a:xfrm>
        </p:grpSpPr>
        <p:pic>
          <p:nvPicPr>
            <p:cNvPr id="266" name="图片 265" descr="cju2tvrvm53ws0801a0jfjdxg - 副本"/>
            <p:cNvPicPr/>
            <p:nvPr>
              <p:custDataLst>
                <p:tags r:id="rId155"/>
              </p:custDataLst>
            </p:nvPr>
          </p:nvPicPr>
          <p:blipFill>
            <a:blip r:embed="rId156"/>
            <a:stretch>
              <a:fillRect/>
            </a:stretch>
          </p:blipFill>
          <p:spPr>
            <a:xfrm>
              <a:off x="11424" y="5950"/>
              <a:ext cx="524" cy="349"/>
            </a:xfrm>
            <a:prstGeom prst="rect">
              <a:avLst/>
            </a:prstGeom>
          </p:spPr>
        </p:pic>
        <p:sp>
          <p:nvSpPr>
            <p:cNvPr id="267" name="任意多边形 266"/>
            <p:cNvSpPr/>
            <p:nvPr>
              <p:custDataLst>
                <p:tags r:id="rId157"/>
              </p:custDataLst>
            </p:nvPr>
          </p:nvSpPr>
          <p:spPr>
            <a:xfrm>
              <a:off x="11419" y="5949"/>
              <a:ext cx="530" cy="345"/>
            </a:xfrm>
            <a:custGeom>
              <a:avLst/>
              <a:gdLst>
                <a:gd name="connisteX0" fmla="*/ 16154 w 546785"/>
                <a:gd name="connsiteY0" fmla="*/ 295592 h 355450"/>
                <a:gd name="connisteX1" fmla="*/ 80289 w 546785"/>
                <a:gd name="connsiteY1" fmla="*/ 279082 h 355450"/>
                <a:gd name="connisteX2" fmla="*/ 146964 w 546785"/>
                <a:gd name="connsiteY2" fmla="*/ 293052 h 355450"/>
                <a:gd name="connisteX3" fmla="*/ 211734 w 546785"/>
                <a:gd name="connsiteY3" fmla="*/ 295592 h 355450"/>
                <a:gd name="connisteX4" fmla="*/ 275869 w 546785"/>
                <a:gd name="connsiteY4" fmla="*/ 298132 h 355450"/>
                <a:gd name="connisteX5" fmla="*/ 340004 w 546785"/>
                <a:gd name="connsiteY5" fmla="*/ 319722 h 355450"/>
                <a:gd name="connisteX6" fmla="*/ 404139 w 546785"/>
                <a:gd name="connsiteY6" fmla="*/ 336232 h 355450"/>
                <a:gd name="connisteX7" fmla="*/ 468909 w 546785"/>
                <a:gd name="connsiteY7" fmla="*/ 352742 h 355450"/>
                <a:gd name="connisteX8" fmla="*/ 533044 w 546785"/>
                <a:gd name="connsiteY8" fmla="*/ 345757 h 355450"/>
                <a:gd name="connisteX9" fmla="*/ 545109 w 546785"/>
                <a:gd name="connsiteY9" fmla="*/ 279082 h 355450"/>
                <a:gd name="connisteX10" fmla="*/ 545109 w 546785"/>
                <a:gd name="connsiteY10" fmla="*/ 214947 h 355450"/>
                <a:gd name="connisteX11" fmla="*/ 535584 w 546785"/>
                <a:gd name="connsiteY11" fmla="*/ 150177 h 355450"/>
                <a:gd name="connisteX12" fmla="*/ 473354 w 546785"/>
                <a:gd name="connsiteY12" fmla="*/ 86042 h 355450"/>
                <a:gd name="connisteX13" fmla="*/ 406679 w 546785"/>
                <a:gd name="connsiteY13" fmla="*/ 21907 h 355450"/>
                <a:gd name="connisteX14" fmla="*/ 342544 w 546785"/>
                <a:gd name="connsiteY14" fmla="*/ 2857 h 355450"/>
                <a:gd name="connisteX15" fmla="*/ 278409 w 546785"/>
                <a:gd name="connsiteY15" fmla="*/ 2857 h 355450"/>
                <a:gd name="connisteX16" fmla="*/ 213639 w 546785"/>
                <a:gd name="connsiteY16" fmla="*/ 21907 h 355450"/>
                <a:gd name="connisteX17" fmla="*/ 149504 w 546785"/>
                <a:gd name="connsiteY17" fmla="*/ 14922 h 355450"/>
                <a:gd name="connisteX18" fmla="*/ 85369 w 546785"/>
                <a:gd name="connsiteY18" fmla="*/ 14922 h 355450"/>
                <a:gd name="connisteX19" fmla="*/ 21234 w 546785"/>
                <a:gd name="connsiteY19" fmla="*/ 45402 h 355450"/>
                <a:gd name="connisteX20" fmla="*/ 2184 w 546785"/>
                <a:gd name="connsiteY20" fmla="*/ 110172 h 355450"/>
                <a:gd name="connisteX21" fmla="*/ 4089 w 546785"/>
                <a:gd name="connsiteY21" fmla="*/ 174307 h 355450"/>
                <a:gd name="connisteX22" fmla="*/ 28219 w 546785"/>
                <a:gd name="connsiteY22" fmla="*/ 238442 h 355450"/>
                <a:gd name="connisteX23" fmla="*/ 92354 w 546785"/>
                <a:gd name="connsiteY23" fmla="*/ 291147 h 3554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</a:cxnLst>
              <a:rect l="l" t="t" r="r" b="b"/>
              <a:pathLst>
                <a:path w="546785" h="355451">
                  <a:moveTo>
                    <a:pt x="16155" y="295593"/>
                  </a:moveTo>
                  <a:cubicBezTo>
                    <a:pt x="27585" y="291783"/>
                    <a:pt x="54255" y="279718"/>
                    <a:pt x="80290" y="279083"/>
                  </a:cubicBezTo>
                  <a:cubicBezTo>
                    <a:pt x="106325" y="278448"/>
                    <a:pt x="120930" y="289878"/>
                    <a:pt x="146965" y="293053"/>
                  </a:cubicBezTo>
                  <a:cubicBezTo>
                    <a:pt x="173000" y="296228"/>
                    <a:pt x="185700" y="294323"/>
                    <a:pt x="211735" y="295593"/>
                  </a:cubicBezTo>
                  <a:cubicBezTo>
                    <a:pt x="237770" y="296863"/>
                    <a:pt x="250470" y="293053"/>
                    <a:pt x="275870" y="298133"/>
                  </a:cubicBezTo>
                  <a:cubicBezTo>
                    <a:pt x="301270" y="303213"/>
                    <a:pt x="314605" y="312103"/>
                    <a:pt x="340005" y="319723"/>
                  </a:cubicBezTo>
                  <a:cubicBezTo>
                    <a:pt x="365405" y="327343"/>
                    <a:pt x="378105" y="329883"/>
                    <a:pt x="404140" y="336233"/>
                  </a:cubicBezTo>
                  <a:cubicBezTo>
                    <a:pt x="430175" y="342583"/>
                    <a:pt x="442875" y="350838"/>
                    <a:pt x="468910" y="352743"/>
                  </a:cubicBezTo>
                  <a:cubicBezTo>
                    <a:pt x="494945" y="354648"/>
                    <a:pt x="517805" y="360363"/>
                    <a:pt x="533045" y="345758"/>
                  </a:cubicBezTo>
                  <a:cubicBezTo>
                    <a:pt x="548285" y="331153"/>
                    <a:pt x="542570" y="305118"/>
                    <a:pt x="545110" y="279083"/>
                  </a:cubicBezTo>
                  <a:cubicBezTo>
                    <a:pt x="547650" y="253048"/>
                    <a:pt x="547015" y="240983"/>
                    <a:pt x="545110" y="214948"/>
                  </a:cubicBezTo>
                  <a:cubicBezTo>
                    <a:pt x="543205" y="188913"/>
                    <a:pt x="550190" y="176213"/>
                    <a:pt x="535585" y="150178"/>
                  </a:cubicBezTo>
                  <a:cubicBezTo>
                    <a:pt x="520980" y="124143"/>
                    <a:pt x="499390" y="111443"/>
                    <a:pt x="473355" y="86043"/>
                  </a:cubicBezTo>
                  <a:cubicBezTo>
                    <a:pt x="447320" y="60643"/>
                    <a:pt x="432715" y="38418"/>
                    <a:pt x="406680" y="21908"/>
                  </a:cubicBezTo>
                  <a:cubicBezTo>
                    <a:pt x="380645" y="5398"/>
                    <a:pt x="367945" y="6668"/>
                    <a:pt x="342545" y="2858"/>
                  </a:cubicBezTo>
                  <a:cubicBezTo>
                    <a:pt x="317145" y="-952"/>
                    <a:pt x="304445" y="-952"/>
                    <a:pt x="278410" y="2858"/>
                  </a:cubicBezTo>
                  <a:cubicBezTo>
                    <a:pt x="252375" y="6668"/>
                    <a:pt x="239675" y="19368"/>
                    <a:pt x="213640" y="21908"/>
                  </a:cubicBezTo>
                  <a:cubicBezTo>
                    <a:pt x="187605" y="24448"/>
                    <a:pt x="174905" y="16193"/>
                    <a:pt x="149505" y="14923"/>
                  </a:cubicBezTo>
                  <a:cubicBezTo>
                    <a:pt x="124105" y="13653"/>
                    <a:pt x="110770" y="8573"/>
                    <a:pt x="85370" y="14923"/>
                  </a:cubicBezTo>
                  <a:cubicBezTo>
                    <a:pt x="59970" y="21273"/>
                    <a:pt x="37745" y="26353"/>
                    <a:pt x="21235" y="45403"/>
                  </a:cubicBezTo>
                  <a:cubicBezTo>
                    <a:pt x="4725" y="64453"/>
                    <a:pt x="5360" y="84138"/>
                    <a:pt x="2185" y="110173"/>
                  </a:cubicBezTo>
                  <a:cubicBezTo>
                    <a:pt x="-990" y="136208"/>
                    <a:pt x="-990" y="148908"/>
                    <a:pt x="4090" y="174308"/>
                  </a:cubicBezTo>
                  <a:cubicBezTo>
                    <a:pt x="9170" y="199708"/>
                    <a:pt x="10440" y="214948"/>
                    <a:pt x="28220" y="238443"/>
                  </a:cubicBezTo>
                  <a:cubicBezTo>
                    <a:pt x="46000" y="261938"/>
                    <a:pt x="80290" y="281623"/>
                    <a:pt x="92355" y="291148"/>
                  </a:cubicBezTo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sp>
        <p:nvSpPr>
          <p:cNvPr id="268" name="下箭头 267"/>
          <p:cNvSpPr/>
          <p:nvPr>
            <p:custDataLst>
              <p:tags r:id="rId158"/>
            </p:custDataLst>
          </p:nvPr>
        </p:nvSpPr>
        <p:spPr>
          <a:xfrm rot="18420000">
            <a:off x="12494250" y="3553916"/>
            <a:ext cx="172800" cy="522000"/>
          </a:xfrm>
          <a:prstGeom prst="downArrow">
            <a:avLst/>
          </a:prstGeom>
          <a:solidFill>
            <a:srgbClr val="3E86B5"/>
          </a:solidFill>
          <a:ln>
            <a:solidFill>
              <a:srgbClr val="3E86B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69" name="组合 268"/>
          <p:cNvGrpSpPr/>
          <p:nvPr/>
        </p:nvGrpSpPr>
        <p:grpSpPr>
          <a:xfrm>
            <a:off x="12651147" y="6695203"/>
            <a:ext cx="489602" cy="324001"/>
            <a:chOff x="13792" y="2880"/>
            <a:chExt cx="2023" cy="2222"/>
          </a:xfrm>
        </p:grpSpPr>
        <p:pic>
          <p:nvPicPr>
            <p:cNvPr id="270" name="图片 269" descr="_C9E6D0797C414246939A90FB57E7B8B9_13188385 - 副本"/>
            <p:cNvPicPr>
              <a:picLocks noChangeAspect="1"/>
            </p:cNvPicPr>
            <p:nvPr>
              <p:custDataLst>
                <p:tags r:id="rId159"/>
              </p:custDataLst>
            </p:nvPr>
          </p:nvPicPr>
          <p:blipFill>
            <a:blip r:embed="rId160"/>
            <a:stretch>
              <a:fillRect/>
            </a:stretch>
          </p:blipFill>
          <p:spPr>
            <a:xfrm>
              <a:off x="13805" y="2880"/>
              <a:ext cx="2010" cy="2220"/>
            </a:xfrm>
            <a:prstGeom prst="rect">
              <a:avLst/>
            </a:prstGeom>
          </p:spPr>
        </p:pic>
        <p:sp>
          <p:nvSpPr>
            <p:cNvPr id="271" name="任意多边形 270"/>
            <p:cNvSpPr/>
            <p:nvPr>
              <p:custDataLst>
                <p:tags r:id="rId161"/>
              </p:custDataLst>
            </p:nvPr>
          </p:nvSpPr>
          <p:spPr>
            <a:xfrm>
              <a:off x="13792" y="3564"/>
              <a:ext cx="1711" cy="1539"/>
            </a:xfrm>
            <a:custGeom>
              <a:avLst/>
              <a:gdLst>
                <a:gd name="connisteX0" fmla="*/ 53269 w 1086626"/>
                <a:gd name="connsiteY0" fmla="*/ 21590 h 977194"/>
                <a:gd name="connisteX1" fmla="*/ 117404 w 1086626"/>
                <a:gd name="connsiteY1" fmla="*/ 76200 h 977194"/>
                <a:gd name="connisteX2" fmla="*/ 181539 w 1086626"/>
                <a:gd name="connsiteY2" fmla="*/ 126365 h 977194"/>
                <a:gd name="connisteX3" fmla="*/ 246309 w 1086626"/>
                <a:gd name="connsiteY3" fmla="*/ 176530 h 977194"/>
                <a:gd name="connisteX4" fmla="*/ 310444 w 1086626"/>
                <a:gd name="connsiteY4" fmla="*/ 212090 h 977194"/>
                <a:gd name="connisteX5" fmla="*/ 374579 w 1086626"/>
                <a:gd name="connsiteY5" fmla="*/ 226060 h 977194"/>
                <a:gd name="connisteX6" fmla="*/ 441254 w 1086626"/>
                <a:gd name="connsiteY6" fmla="*/ 231140 h 977194"/>
                <a:gd name="connisteX7" fmla="*/ 505389 w 1086626"/>
                <a:gd name="connsiteY7" fmla="*/ 243205 h 977194"/>
                <a:gd name="connisteX8" fmla="*/ 572064 w 1086626"/>
                <a:gd name="connsiteY8" fmla="*/ 257175 h 977194"/>
                <a:gd name="connisteX9" fmla="*/ 638739 w 1086626"/>
                <a:gd name="connsiteY9" fmla="*/ 288290 h 977194"/>
                <a:gd name="connisteX10" fmla="*/ 703509 w 1086626"/>
                <a:gd name="connsiteY10" fmla="*/ 335915 h 977194"/>
                <a:gd name="connisteX11" fmla="*/ 767644 w 1086626"/>
                <a:gd name="connsiteY11" fmla="*/ 393065 h 977194"/>
                <a:gd name="connisteX12" fmla="*/ 831779 w 1086626"/>
                <a:gd name="connsiteY12" fmla="*/ 450215 h 977194"/>
                <a:gd name="connisteX13" fmla="*/ 895914 w 1086626"/>
                <a:gd name="connsiteY13" fmla="*/ 514350 h 977194"/>
                <a:gd name="connisteX14" fmla="*/ 936554 w 1086626"/>
                <a:gd name="connsiteY14" fmla="*/ 578485 h 977194"/>
                <a:gd name="connisteX15" fmla="*/ 977194 w 1086626"/>
                <a:gd name="connsiteY15" fmla="*/ 643255 h 977194"/>
                <a:gd name="connisteX16" fmla="*/ 1003229 w 1086626"/>
                <a:gd name="connsiteY16" fmla="*/ 709930 h 977194"/>
                <a:gd name="connisteX17" fmla="*/ 1027359 w 1086626"/>
                <a:gd name="connsiteY17" fmla="*/ 774065 h 977194"/>
                <a:gd name="connisteX18" fmla="*/ 1053394 w 1086626"/>
                <a:gd name="connsiteY18" fmla="*/ 838200 h 977194"/>
                <a:gd name="connisteX19" fmla="*/ 1065459 w 1086626"/>
                <a:gd name="connsiteY19" fmla="*/ 902335 h 977194"/>
                <a:gd name="connisteX20" fmla="*/ 1084509 w 1086626"/>
                <a:gd name="connsiteY20" fmla="*/ 967105 h 977194"/>
                <a:gd name="connisteX21" fmla="*/ 1019739 w 1086626"/>
                <a:gd name="connsiteY21" fmla="*/ 971550 h 977194"/>
                <a:gd name="connisteX22" fmla="*/ 955604 w 1086626"/>
                <a:gd name="connsiteY22" fmla="*/ 971550 h 977194"/>
                <a:gd name="connisteX23" fmla="*/ 891469 w 1086626"/>
                <a:gd name="connsiteY23" fmla="*/ 969010 h 977194"/>
                <a:gd name="connisteX24" fmla="*/ 827334 w 1086626"/>
                <a:gd name="connsiteY24" fmla="*/ 969010 h 977194"/>
                <a:gd name="connisteX25" fmla="*/ 762564 w 1086626"/>
                <a:gd name="connsiteY25" fmla="*/ 969010 h 977194"/>
                <a:gd name="connisteX26" fmla="*/ 698429 w 1086626"/>
                <a:gd name="connsiteY26" fmla="*/ 969010 h 977194"/>
                <a:gd name="connisteX27" fmla="*/ 634294 w 1086626"/>
                <a:gd name="connsiteY27" fmla="*/ 969010 h 977194"/>
                <a:gd name="connisteX28" fmla="*/ 570159 w 1086626"/>
                <a:gd name="connsiteY28" fmla="*/ 969010 h 977194"/>
                <a:gd name="connisteX29" fmla="*/ 505389 w 1086626"/>
                <a:gd name="connsiteY29" fmla="*/ 969010 h 977194"/>
                <a:gd name="connisteX30" fmla="*/ 441254 w 1086626"/>
                <a:gd name="connsiteY30" fmla="*/ 969010 h 977194"/>
                <a:gd name="connisteX31" fmla="*/ 377119 w 1086626"/>
                <a:gd name="connsiteY31" fmla="*/ 969010 h 977194"/>
                <a:gd name="connisteX32" fmla="*/ 312984 w 1086626"/>
                <a:gd name="connsiteY32" fmla="*/ 969010 h 977194"/>
                <a:gd name="connisteX33" fmla="*/ 248214 w 1086626"/>
                <a:gd name="connsiteY33" fmla="*/ 971550 h 977194"/>
                <a:gd name="connisteX34" fmla="*/ 181539 w 1086626"/>
                <a:gd name="connsiteY34" fmla="*/ 971550 h 977194"/>
                <a:gd name="connisteX35" fmla="*/ 117404 w 1086626"/>
                <a:gd name="connsiteY35" fmla="*/ 971550 h 977194"/>
                <a:gd name="connisteX36" fmla="*/ 53269 w 1086626"/>
                <a:gd name="connsiteY36" fmla="*/ 971550 h 977194"/>
                <a:gd name="connisteX37" fmla="*/ 5644 w 1086626"/>
                <a:gd name="connsiteY37" fmla="*/ 907415 h 977194"/>
                <a:gd name="connisteX38" fmla="*/ 5644 w 1086626"/>
                <a:gd name="connsiteY38" fmla="*/ 843280 h 977194"/>
                <a:gd name="connisteX39" fmla="*/ 564 w 1086626"/>
                <a:gd name="connsiteY39" fmla="*/ 778510 h 977194"/>
                <a:gd name="connisteX40" fmla="*/ 564 w 1086626"/>
                <a:gd name="connsiteY40" fmla="*/ 711835 h 977194"/>
                <a:gd name="connisteX41" fmla="*/ 564 w 1086626"/>
                <a:gd name="connsiteY41" fmla="*/ 645160 h 977194"/>
                <a:gd name="connisteX42" fmla="*/ 564 w 1086626"/>
                <a:gd name="connsiteY42" fmla="*/ 581025 h 977194"/>
                <a:gd name="connisteX43" fmla="*/ 564 w 1086626"/>
                <a:gd name="connsiteY43" fmla="*/ 516890 h 977194"/>
                <a:gd name="connisteX44" fmla="*/ 564 w 1086626"/>
                <a:gd name="connsiteY44" fmla="*/ 452755 h 977194"/>
                <a:gd name="connisteX45" fmla="*/ 3104 w 1086626"/>
                <a:gd name="connsiteY45" fmla="*/ 387985 h 977194"/>
                <a:gd name="connisteX46" fmla="*/ 10089 w 1086626"/>
                <a:gd name="connsiteY46" fmla="*/ 321310 h 977194"/>
                <a:gd name="connisteX47" fmla="*/ 10089 w 1086626"/>
                <a:gd name="connsiteY47" fmla="*/ 257175 h 977194"/>
                <a:gd name="connisteX48" fmla="*/ 17709 w 1086626"/>
                <a:gd name="connsiteY48" fmla="*/ 193040 h 977194"/>
                <a:gd name="connisteX49" fmla="*/ 24694 w 1086626"/>
                <a:gd name="connsiteY49" fmla="*/ 128905 h 977194"/>
                <a:gd name="connisteX50" fmla="*/ 34219 w 1086626"/>
                <a:gd name="connsiteY50" fmla="*/ 64135 h 977194"/>
                <a:gd name="connisteX51" fmla="*/ 24694 w 1086626"/>
                <a:gd name="connsiteY51" fmla="*/ 0 h 977194"/>
                <a:gd name="connisteX52" fmla="*/ 88829 w 1086626"/>
                <a:gd name="connsiteY52" fmla="*/ 64135 h 97719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</a:cxnLst>
              <a:rect l="l" t="t" r="r" b="b"/>
              <a:pathLst>
                <a:path w="1086626" h="977194">
                  <a:moveTo>
                    <a:pt x="53269" y="21590"/>
                  </a:moveTo>
                  <a:cubicBezTo>
                    <a:pt x="64699" y="31750"/>
                    <a:pt x="92004" y="55245"/>
                    <a:pt x="117404" y="76200"/>
                  </a:cubicBezTo>
                  <a:cubicBezTo>
                    <a:pt x="142804" y="97155"/>
                    <a:pt x="155504" y="106045"/>
                    <a:pt x="181539" y="126365"/>
                  </a:cubicBezTo>
                  <a:cubicBezTo>
                    <a:pt x="207574" y="146685"/>
                    <a:pt x="220274" y="159385"/>
                    <a:pt x="246309" y="176530"/>
                  </a:cubicBezTo>
                  <a:cubicBezTo>
                    <a:pt x="272344" y="193675"/>
                    <a:pt x="285044" y="201930"/>
                    <a:pt x="310444" y="212090"/>
                  </a:cubicBezTo>
                  <a:cubicBezTo>
                    <a:pt x="335844" y="222250"/>
                    <a:pt x="348544" y="222250"/>
                    <a:pt x="374579" y="226060"/>
                  </a:cubicBezTo>
                  <a:cubicBezTo>
                    <a:pt x="400614" y="229870"/>
                    <a:pt x="415219" y="227965"/>
                    <a:pt x="441254" y="231140"/>
                  </a:cubicBezTo>
                  <a:cubicBezTo>
                    <a:pt x="467289" y="234315"/>
                    <a:pt x="479354" y="238125"/>
                    <a:pt x="505389" y="243205"/>
                  </a:cubicBezTo>
                  <a:cubicBezTo>
                    <a:pt x="531424" y="248285"/>
                    <a:pt x="545394" y="248285"/>
                    <a:pt x="572064" y="257175"/>
                  </a:cubicBezTo>
                  <a:cubicBezTo>
                    <a:pt x="598734" y="266065"/>
                    <a:pt x="612704" y="272415"/>
                    <a:pt x="638739" y="288290"/>
                  </a:cubicBezTo>
                  <a:cubicBezTo>
                    <a:pt x="664774" y="304165"/>
                    <a:pt x="677474" y="314960"/>
                    <a:pt x="703509" y="335915"/>
                  </a:cubicBezTo>
                  <a:cubicBezTo>
                    <a:pt x="729544" y="356870"/>
                    <a:pt x="742244" y="370205"/>
                    <a:pt x="767644" y="393065"/>
                  </a:cubicBezTo>
                  <a:cubicBezTo>
                    <a:pt x="793044" y="415925"/>
                    <a:pt x="806379" y="426085"/>
                    <a:pt x="831779" y="450215"/>
                  </a:cubicBezTo>
                  <a:cubicBezTo>
                    <a:pt x="857179" y="474345"/>
                    <a:pt x="874959" y="488950"/>
                    <a:pt x="895914" y="514350"/>
                  </a:cubicBezTo>
                  <a:cubicBezTo>
                    <a:pt x="916869" y="539750"/>
                    <a:pt x="920044" y="552450"/>
                    <a:pt x="936554" y="578485"/>
                  </a:cubicBezTo>
                  <a:cubicBezTo>
                    <a:pt x="953064" y="604520"/>
                    <a:pt x="963859" y="617220"/>
                    <a:pt x="977194" y="643255"/>
                  </a:cubicBezTo>
                  <a:cubicBezTo>
                    <a:pt x="990529" y="669290"/>
                    <a:pt x="993069" y="683895"/>
                    <a:pt x="1003229" y="709930"/>
                  </a:cubicBezTo>
                  <a:cubicBezTo>
                    <a:pt x="1013389" y="735965"/>
                    <a:pt x="1017199" y="748665"/>
                    <a:pt x="1027359" y="774065"/>
                  </a:cubicBezTo>
                  <a:cubicBezTo>
                    <a:pt x="1037519" y="799465"/>
                    <a:pt x="1045774" y="812800"/>
                    <a:pt x="1053394" y="838200"/>
                  </a:cubicBezTo>
                  <a:cubicBezTo>
                    <a:pt x="1061014" y="863600"/>
                    <a:pt x="1059109" y="876300"/>
                    <a:pt x="1065459" y="902335"/>
                  </a:cubicBezTo>
                  <a:cubicBezTo>
                    <a:pt x="1071809" y="928370"/>
                    <a:pt x="1093399" y="953135"/>
                    <a:pt x="1084509" y="967105"/>
                  </a:cubicBezTo>
                  <a:cubicBezTo>
                    <a:pt x="1075619" y="981075"/>
                    <a:pt x="1045774" y="970915"/>
                    <a:pt x="1019739" y="971550"/>
                  </a:cubicBezTo>
                  <a:cubicBezTo>
                    <a:pt x="993704" y="972185"/>
                    <a:pt x="981004" y="972185"/>
                    <a:pt x="955604" y="971550"/>
                  </a:cubicBezTo>
                  <a:cubicBezTo>
                    <a:pt x="930204" y="970915"/>
                    <a:pt x="916869" y="969645"/>
                    <a:pt x="891469" y="969010"/>
                  </a:cubicBezTo>
                  <a:cubicBezTo>
                    <a:pt x="866069" y="968375"/>
                    <a:pt x="853369" y="969010"/>
                    <a:pt x="827334" y="969010"/>
                  </a:cubicBezTo>
                  <a:cubicBezTo>
                    <a:pt x="801299" y="969010"/>
                    <a:pt x="788599" y="969010"/>
                    <a:pt x="762564" y="969010"/>
                  </a:cubicBezTo>
                  <a:cubicBezTo>
                    <a:pt x="736529" y="969010"/>
                    <a:pt x="723829" y="969010"/>
                    <a:pt x="698429" y="969010"/>
                  </a:cubicBezTo>
                  <a:cubicBezTo>
                    <a:pt x="673029" y="969010"/>
                    <a:pt x="659694" y="969010"/>
                    <a:pt x="634294" y="969010"/>
                  </a:cubicBezTo>
                  <a:cubicBezTo>
                    <a:pt x="608894" y="969010"/>
                    <a:pt x="596194" y="969010"/>
                    <a:pt x="570159" y="969010"/>
                  </a:cubicBezTo>
                  <a:cubicBezTo>
                    <a:pt x="544124" y="969010"/>
                    <a:pt x="531424" y="969010"/>
                    <a:pt x="505389" y="969010"/>
                  </a:cubicBezTo>
                  <a:cubicBezTo>
                    <a:pt x="479354" y="969010"/>
                    <a:pt x="466654" y="969010"/>
                    <a:pt x="441254" y="969010"/>
                  </a:cubicBezTo>
                  <a:cubicBezTo>
                    <a:pt x="415854" y="969010"/>
                    <a:pt x="402519" y="969010"/>
                    <a:pt x="377119" y="969010"/>
                  </a:cubicBezTo>
                  <a:cubicBezTo>
                    <a:pt x="351719" y="969010"/>
                    <a:pt x="339019" y="968375"/>
                    <a:pt x="312984" y="969010"/>
                  </a:cubicBezTo>
                  <a:cubicBezTo>
                    <a:pt x="286949" y="969645"/>
                    <a:pt x="274249" y="970915"/>
                    <a:pt x="248214" y="971550"/>
                  </a:cubicBezTo>
                  <a:cubicBezTo>
                    <a:pt x="222179" y="972185"/>
                    <a:pt x="207574" y="971550"/>
                    <a:pt x="181539" y="971550"/>
                  </a:cubicBezTo>
                  <a:cubicBezTo>
                    <a:pt x="155504" y="971550"/>
                    <a:pt x="142804" y="971550"/>
                    <a:pt x="117404" y="971550"/>
                  </a:cubicBezTo>
                  <a:cubicBezTo>
                    <a:pt x="92004" y="971550"/>
                    <a:pt x="75494" y="984250"/>
                    <a:pt x="53269" y="971550"/>
                  </a:cubicBezTo>
                  <a:cubicBezTo>
                    <a:pt x="31044" y="958850"/>
                    <a:pt x="15169" y="932815"/>
                    <a:pt x="5644" y="907415"/>
                  </a:cubicBezTo>
                  <a:cubicBezTo>
                    <a:pt x="-3881" y="882015"/>
                    <a:pt x="6914" y="869315"/>
                    <a:pt x="5644" y="843280"/>
                  </a:cubicBezTo>
                  <a:cubicBezTo>
                    <a:pt x="4374" y="817245"/>
                    <a:pt x="1834" y="804545"/>
                    <a:pt x="564" y="778510"/>
                  </a:cubicBezTo>
                  <a:cubicBezTo>
                    <a:pt x="-706" y="752475"/>
                    <a:pt x="564" y="738505"/>
                    <a:pt x="564" y="711835"/>
                  </a:cubicBezTo>
                  <a:cubicBezTo>
                    <a:pt x="564" y="685165"/>
                    <a:pt x="564" y="671195"/>
                    <a:pt x="564" y="645160"/>
                  </a:cubicBezTo>
                  <a:cubicBezTo>
                    <a:pt x="564" y="619125"/>
                    <a:pt x="564" y="606425"/>
                    <a:pt x="564" y="581025"/>
                  </a:cubicBezTo>
                  <a:cubicBezTo>
                    <a:pt x="564" y="555625"/>
                    <a:pt x="564" y="542290"/>
                    <a:pt x="564" y="516890"/>
                  </a:cubicBezTo>
                  <a:cubicBezTo>
                    <a:pt x="564" y="491490"/>
                    <a:pt x="-71" y="478790"/>
                    <a:pt x="564" y="452755"/>
                  </a:cubicBezTo>
                  <a:cubicBezTo>
                    <a:pt x="1199" y="426720"/>
                    <a:pt x="1199" y="414020"/>
                    <a:pt x="3104" y="387985"/>
                  </a:cubicBezTo>
                  <a:cubicBezTo>
                    <a:pt x="5009" y="361950"/>
                    <a:pt x="8819" y="347345"/>
                    <a:pt x="10089" y="321310"/>
                  </a:cubicBezTo>
                  <a:cubicBezTo>
                    <a:pt x="11359" y="295275"/>
                    <a:pt x="8819" y="282575"/>
                    <a:pt x="10089" y="257175"/>
                  </a:cubicBezTo>
                  <a:cubicBezTo>
                    <a:pt x="11359" y="231775"/>
                    <a:pt x="14534" y="218440"/>
                    <a:pt x="17709" y="193040"/>
                  </a:cubicBezTo>
                  <a:cubicBezTo>
                    <a:pt x="20884" y="167640"/>
                    <a:pt x="21519" y="154940"/>
                    <a:pt x="24694" y="128905"/>
                  </a:cubicBezTo>
                  <a:cubicBezTo>
                    <a:pt x="27869" y="102870"/>
                    <a:pt x="34219" y="90170"/>
                    <a:pt x="34219" y="64135"/>
                  </a:cubicBezTo>
                  <a:cubicBezTo>
                    <a:pt x="34219" y="38100"/>
                    <a:pt x="13899" y="0"/>
                    <a:pt x="24694" y="0"/>
                  </a:cubicBezTo>
                  <a:cubicBezTo>
                    <a:pt x="35489" y="0"/>
                    <a:pt x="75494" y="50165"/>
                    <a:pt x="88829" y="64135"/>
                  </a:cubicBezTo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72" name="下箭头 271"/>
          <p:cNvSpPr/>
          <p:nvPr>
            <p:custDataLst>
              <p:tags r:id="rId162"/>
            </p:custDataLst>
          </p:nvPr>
        </p:nvSpPr>
        <p:spPr>
          <a:xfrm rot="1800000">
            <a:off x="12702901" y="6313458"/>
            <a:ext cx="172800" cy="522000"/>
          </a:xfrm>
          <a:prstGeom prst="downArrow">
            <a:avLst/>
          </a:prstGeom>
          <a:solidFill>
            <a:srgbClr val="BD3BC5"/>
          </a:solidFill>
          <a:ln>
            <a:solidFill>
              <a:srgbClr val="BD3BC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3" name="下箭头 272"/>
          <p:cNvSpPr/>
          <p:nvPr>
            <p:custDataLst>
              <p:tags r:id="rId163"/>
            </p:custDataLst>
          </p:nvPr>
        </p:nvSpPr>
        <p:spPr>
          <a:xfrm rot="1800000">
            <a:off x="12810216" y="3512463"/>
            <a:ext cx="172800" cy="522000"/>
          </a:xfrm>
          <a:prstGeom prst="downArrow">
            <a:avLst/>
          </a:prstGeom>
          <a:solidFill>
            <a:srgbClr val="BD3BC5"/>
          </a:solidFill>
          <a:ln>
            <a:solidFill>
              <a:srgbClr val="BD3BC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4" name="下箭头 273"/>
          <p:cNvSpPr/>
          <p:nvPr>
            <p:custDataLst>
              <p:tags r:id="rId164"/>
            </p:custDataLst>
          </p:nvPr>
        </p:nvSpPr>
        <p:spPr>
          <a:xfrm rot="1800000">
            <a:off x="11578312" y="3529608"/>
            <a:ext cx="172800" cy="522000"/>
          </a:xfrm>
          <a:prstGeom prst="downArrow">
            <a:avLst/>
          </a:prstGeom>
          <a:solidFill>
            <a:srgbClr val="BD3BC5"/>
          </a:solidFill>
          <a:ln>
            <a:solidFill>
              <a:srgbClr val="BD3BC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5" name="下箭头 274"/>
          <p:cNvSpPr/>
          <p:nvPr>
            <p:custDataLst>
              <p:tags r:id="rId165"/>
            </p:custDataLst>
          </p:nvPr>
        </p:nvSpPr>
        <p:spPr>
          <a:xfrm rot="1800000">
            <a:off x="12954371" y="1504427"/>
            <a:ext cx="172800" cy="522000"/>
          </a:xfrm>
          <a:prstGeom prst="downArrow">
            <a:avLst/>
          </a:prstGeom>
          <a:solidFill>
            <a:srgbClr val="BD3BC5"/>
          </a:solidFill>
          <a:ln>
            <a:solidFill>
              <a:srgbClr val="BD3BC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76" name="组合 275"/>
          <p:cNvGrpSpPr>
            <a:grpSpLocks noChangeAspect="1"/>
          </p:cNvGrpSpPr>
          <p:nvPr/>
        </p:nvGrpSpPr>
        <p:grpSpPr>
          <a:xfrm>
            <a:off x="15220365" y="1965072"/>
            <a:ext cx="488811" cy="324001"/>
            <a:chOff x="20374" y="4335"/>
            <a:chExt cx="522" cy="346"/>
          </a:xfrm>
        </p:grpSpPr>
        <p:pic>
          <p:nvPicPr>
            <p:cNvPr id="277" name="图片 276" descr="图片11 - 副本"/>
            <p:cNvPicPr/>
            <p:nvPr>
              <p:custDataLst>
                <p:tags r:id="rId166"/>
              </p:custDataLst>
            </p:nvPr>
          </p:nvPicPr>
          <p:blipFill>
            <a:blip r:embed="rId167"/>
            <a:stretch>
              <a:fillRect/>
            </a:stretch>
          </p:blipFill>
          <p:spPr>
            <a:xfrm>
              <a:off x="20374" y="4335"/>
              <a:ext cx="522" cy="346"/>
            </a:xfrm>
            <a:prstGeom prst="rect">
              <a:avLst/>
            </a:prstGeom>
          </p:spPr>
        </p:pic>
        <p:sp>
          <p:nvSpPr>
            <p:cNvPr id="278" name="任意多边形 277"/>
            <p:cNvSpPr/>
            <p:nvPr>
              <p:custDataLst>
                <p:tags r:id="rId168"/>
              </p:custDataLst>
            </p:nvPr>
          </p:nvSpPr>
          <p:spPr>
            <a:xfrm>
              <a:off x="20405" y="4335"/>
              <a:ext cx="471" cy="323"/>
            </a:xfrm>
            <a:custGeom>
              <a:avLst/>
              <a:gdLst>
                <a:gd name="connisteX0" fmla="*/ 10938 w 308834"/>
                <a:gd name="connsiteY0" fmla="*/ 175949 h 219694"/>
                <a:gd name="connisteX1" fmla="*/ 75073 w 308834"/>
                <a:gd name="connsiteY1" fmla="*/ 214049 h 219694"/>
                <a:gd name="connisteX2" fmla="*/ 139843 w 308834"/>
                <a:gd name="connsiteY2" fmla="*/ 214049 h 219694"/>
                <a:gd name="connisteX3" fmla="*/ 203978 w 308834"/>
                <a:gd name="connsiteY3" fmla="*/ 214049 h 219694"/>
                <a:gd name="connisteX4" fmla="*/ 270653 w 308834"/>
                <a:gd name="connsiteY4" fmla="*/ 214049 h 219694"/>
                <a:gd name="connisteX5" fmla="*/ 303673 w 308834"/>
                <a:gd name="connsiteY5" fmla="*/ 149914 h 219694"/>
                <a:gd name="connisteX6" fmla="*/ 299228 w 308834"/>
                <a:gd name="connsiteY6" fmla="*/ 85779 h 219694"/>
                <a:gd name="connisteX7" fmla="*/ 232553 w 308834"/>
                <a:gd name="connsiteY7" fmla="*/ 26089 h 219694"/>
                <a:gd name="connisteX8" fmla="*/ 168418 w 308834"/>
                <a:gd name="connsiteY8" fmla="*/ 12119 h 219694"/>
                <a:gd name="connisteX9" fmla="*/ 103648 w 308834"/>
                <a:gd name="connsiteY9" fmla="*/ 9579 h 219694"/>
                <a:gd name="connisteX10" fmla="*/ 39513 w 308834"/>
                <a:gd name="connsiteY10" fmla="*/ 4499 h 219694"/>
                <a:gd name="connisteX11" fmla="*/ 1413 w 308834"/>
                <a:gd name="connsiteY11" fmla="*/ 69269 h 219694"/>
                <a:gd name="connisteX12" fmla="*/ 10938 w 308834"/>
                <a:gd name="connsiteY12" fmla="*/ 133404 h 219694"/>
                <a:gd name="connisteX13" fmla="*/ 10938 w 308834"/>
                <a:gd name="connsiteY13" fmla="*/ 175949 h 21969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</a:cxnLst>
              <a:rect l="l" t="t" r="r" b="b"/>
              <a:pathLst>
                <a:path w="308835" h="219694">
                  <a:moveTo>
                    <a:pt x="10939" y="175950"/>
                  </a:moveTo>
                  <a:cubicBezTo>
                    <a:pt x="23639" y="191825"/>
                    <a:pt x="49039" y="206430"/>
                    <a:pt x="75074" y="214050"/>
                  </a:cubicBezTo>
                  <a:cubicBezTo>
                    <a:pt x="101109" y="221670"/>
                    <a:pt x="113809" y="214050"/>
                    <a:pt x="139844" y="214050"/>
                  </a:cubicBezTo>
                  <a:cubicBezTo>
                    <a:pt x="165879" y="214050"/>
                    <a:pt x="177944" y="214050"/>
                    <a:pt x="203979" y="214050"/>
                  </a:cubicBezTo>
                  <a:cubicBezTo>
                    <a:pt x="230014" y="214050"/>
                    <a:pt x="250969" y="226750"/>
                    <a:pt x="270654" y="214050"/>
                  </a:cubicBezTo>
                  <a:cubicBezTo>
                    <a:pt x="290339" y="201350"/>
                    <a:pt x="297959" y="175315"/>
                    <a:pt x="303674" y="149915"/>
                  </a:cubicBezTo>
                  <a:cubicBezTo>
                    <a:pt x="309389" y="124515"/>
                    <a:pt x="313199" y="110545"/>
                    <a:pt x="299229" y="85780"/>
                  </a:cubicBezTo>
                  <a:cubicBezTo>
                    <a:pt x="285259" y="61015"/>
                    <a:pt x="258589" y="40695"/>
                    <a:pt x="232554" y="26090"/>
                  </a:cubicBezTo>
                  <a:cubicBezTo>
                    <a:pt x="206519" y="11485"/>
                    <a:pt x="194454" y="15295"/>
                    <a:pt x="168419" y="12120"/>
                  </a:cubicBezTo>
                  <a:cubicBezTo>
                    <a:pt x="142384" y="8945"/>
                    <a:pt x="129684" y="10850"/>
                    <a:pt x="103649" y="9580"/>
                  </a:cubicBezTo>
                  <a:cubicBezTo>
                    <a:pt x="77614" y="8310"/>
                    <a:pt x="59834" y="-7565"/>
                    <a:pt x="39514" y="4500"/>
                  </a:cubicBezTo>
                  <a:cubicBezTo>
                    <a:pt x="19194" y="16565"/>
                    <a:pt x="7129" y="43235"/>
                    <a:pt x="1414" y="69270"/>
                  </a:cubicBezTo>
                  <a:cubicBezTo>
                    <a:pt x="-4301" y="95305"/>
                    <a:pt x="9034" y="111815"/>
                    <a:pt x="10939" y="133405"/>
                  </a:cubicBezTo>
                  <a:cubicBezTo>
                    <a:pt x="12844" y="154995"/>
                    <a:pt x="-1761" y="160075"/>
                    <a:pt x="10939" y="175950"/>
                  </a:cubicBezTo>
                  <a:close/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79" name="下箭头 278"/>
          <p:cNvSpPr/>
          <p:nvPr>
            <p:custDataLst>
              <p:tags r:id="rId169"/>
            </p:custDataLst>
          </p:nvPr>
        </p:nvSpPr>
        <p:spPr>
          <a:xfrm rot="7620000">
            <a:off x="9787287" y="1725676"/>
            <a:ext cx="149225" cy="422911"/>
          </a:xfrm>
          <a:prstGeom prst="downArrow">
            <a:avLst/>
          </a:prstGeom>
          <a:solidFill>
            <a:srgbClr val="FCDB72"/>
          </a:solidFill>
          <a:ln>
            <a:solidFill>
              <a:srgbClr val="FCDB7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0" name="下箭头 279"/>
          <p:cNvSpPr/>
          <p:nvPr>
            <p:custDataLst>
              <p:tags r:id="rId170"/>
            </p:custDataLst>
          </p:nvPr>
        </p:nvSpPr>
        <p:spPr>
          <a:xfrm rot="7620000">
            <a:off x="9859678" y="2730249"/>
            <a:ext cx="149225" cy="422911"/>
          </a:xfrm>
          <a:prstGeom prst="downArrow">
            <a:avLst/>
          </a:prstGeom>
          <a:solidFill>
            <a:srgbClr val="FCDB72"/>
          </a:solidFill>
          <a:ln>
            <a:solidFill>
              <a:srgbClr val="FCDB7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1" name="下箭头 280"/>
          <p:cNvSpPr/>
          <p:nvPr>
            <p:custDataLst>
              <p:tags r:id="rId171"/>
            </p:custDataLst>
          </p:nvPr>
        </p:nvSpPr>
        <p:spPr>
          <a:xfrm rot="7620000">
            <a:off x="9773317" y="6387227"/>
            <a:ext cx="149225" cy="422911"/>
          </a:xfrm>
          <a:prstGeom prst="downArrow">
            <a:avLst/>
          </a:prstGeom>
          <a:solidFill>
            <a:srgbClr val="FCDB72"/>
          </a:solidFill>
          <a:ln>
            <a:solidFill>
              <a:srgbClr val="FCDB7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2" name="下箭头 281"/>
          <p:cNvSpPr/>
          <p:nvPr>
            <p:custDataLst>
              <p:tags r:id="rId172"/>
            </p:custDataLst>
          </p:nvPr>
        </p:nvSpPr>
        <p:spPr>
          <a:xfrm rot="12300000">
            <a:off x="9466984" y="6454169"/>
            <a:ext cx="172800" cy="522000"/>
          </a:xfrm>
          <a:prstGeom prst="downArrow">
            <a:avLst/>
          </a:prstGeom>
          <a:solidFill>
            <a:srgbClr val="3E86B5"/>
          </a:solidFill>
          <a:ln>
            <a:solidFill>
              <a:srgbClr val="3E86B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3" name="下箭头 282"/>
          <p:cNvSpPr/>
          <p:nvPr>
            <p:custDataLst>
              <p:tags r:id="rId173"/>
            </p:custDataLst>
          </p:nvPr>
        </p:nvSpPr>
        <p:spPr>
          <a:xfrm rot="12540000">
            <a:off x="10732806" y="6421518"/>
            <a:ext cx="149225" cy="422911"/>
          </a:xfrm>
          <a:prstGeom prst="downArrow">
            <a:avLst/>
          </a:prstGeom>
          <a:solidFill>
            <a:srgbClr val="FCDB72"/>
          </a:solidFill>
          <a:ln>
            <a:solidFill>
              <a:srgbClr val="FCDB7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4" name="下箭头 283"/>
          <p:cNvSpPr/>
          <p:nvPr>
            <p:custDataLst>
              <p:tags r:id="rId174"/>
            </p:custDataLst>
          </p:nvPr>
        </p:nvSpPr>
        <p:spPr>
          <a:xfrm rot="12540000">
            <a:off x="11910099" y="6362462"/>
            <a:ext cx="149225" cy="422911"/>
          </a:xfrm>
          <a:prstGeom prst="downArrow">
            <a:avLst/>
          </a:prstGeom>
          <a:solidFill>
            <a:srgbClr val="FCDB72"/>
          </a:solidFill>
          <a:ln>
            <a:solidFill>
              <a:srgbClr val="FCDB7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14587"/>
          <p:cNvPicPr/>
          <p:nvPr/>
        </p:nvPicPr>
        <p:blipFill>
          <a:blip r:embed="rId43"/>
          <a:stretch>
            <a:fillRect/>
          </a:stretch>
        </p:blipFill>
        <p:spPr>
          <a:xfrm>
            <a:off x="6937398" y="1389125"/>
            <a:ext cx="1076404" cy="806403"/>
          </a:xfrm>
          <a:prstGeom prst="rect">
            <a:avLst/>
          </a:prstGeom>
        </p:spPr>
      </p:pic>
      <p:pic>
        <p:nvPicPr>
          <p:cNvPr id="5" name="图片 4" descr="1cju2tvrvm53ws0801a0jfjdxg"/>
          <p:cNvPicPr/>
          <p:nvPr/>
        </p:nvPicPr>
        <p:blipFill>
          <a:blip r:embed="rId175"/>
          <a:stretch>
            <a:fillRect/>
          </a:stretch>
        </p:blipFill>
        <p:spPr>
          <a:xfrm>
            <a:off x="6952638" y="3379857"/>
            <a:ext cx="1076404" cy="806403"/>
          </a:xfrm>
          <a:prstGeom prst="rect">
            <a:avLst/>
          </a:prstGeom>
        </p:spPr>
      </p:pic>
      <p:pic>
        <p:nvPicPr>
          <p:cNvPr id="6" name="图片 5" descr="0cju6ur9l9v9jq0755paud9uka"/>
          <p:cNvPicPr/>
          <p:nvPr/>
        </p:nvPicPr>
        <p:blipFill>
          <a:blip r:embed="rId176"/>
          <a:stretch>
            <a:fillRect/>
          </a:stretch>
        </p:blipFill>
        <p:spPr>
          <a:xfrm>
            <a:off x="6952638" y="4280290"/>
            <a:ext cx="1076404" cy="806403"/>
          </a:xfrm>
          <a:prstGeom prst="rect">
            <a:avLst/>
          </a:prstGeom>
        </p:spPr>
      </p:pic>
      <p:pic>
        <p:nvPicPr>
          <p:cNvPr id="7" name="图片 6" descr="10C9E6D0797C414246939A90FB57E7B8B9_13188385"/>
          <p:cNvPicPr/>
          <p:nvPr/>
        </p:nvPicPr>
        <p:blipFill>
          <a:blip r:embed="rId177"/>
          <a:stretch>
            <a:fillRect/>
          </a:stretch>
        </p:blipFill>
        <p:spPr>
          <a:xfrm>
            <a:off x="6938668" y="6162437"/>
            <a:ext cx="1076404" cy="806403"/>
          </a:xfrm>
          <a:prstGeom prst="rect">
            <a:avLst/>
          </a:prstGeom>
        </p:spPr>
      </p:pic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7591450" y="1965072"/>
            <a:ext cx="487864" cy="324001"/>
            <a:chOff x="5596" y="5700"/>
            <a:chExt cx="524" cy="348"/>
          </a:xfrm>
        </p:grpSpPr>
        <p:pic>
          <p:nvPicPr>
            <p:cNvPr id="9" name="图片 8" descr="587 - 副本"/>
            <p:cNvPicPr/>
            <p:nvPr>
              <p:custDataLst>
                <p:tags r:id="rId178"/>
              </p:custDataLst>
            </p:nvPr>
          </p:nvPicPr>
          <p:blipFill>
            <a:blip r:embed="rId76"/>
            <a:stretch>
              <a:fillRect/>
            </a:stretch>
          </p:blipFill>
          <p:spPr>
            <a:xfrm>
              <a:off x="5596" y="5700"/>
              <a:ext cx="524" cy="349"/>
            </a:xfrm>
            <a:prstGeom prst="rect">
              <a:avLst/>
            </a:prstGeom>
          </p:spPr>
        </p:pic>
        <p:sp>
          <p:nvSpPr>
            <p:cNvPr id="10" name="任意多边形 9"/>
            <p:cNvSpPr/>
            <p:nvPr>
              <p:custDataLst>
                <p:tags r:id="rId179"/>
              </p:custDataLst>
            </p:nvPr>
          </p:nvSpPr>
          <p:spPr>
            <a:xfrm>
              <a:off x="5621" y="5719"/>
              <a:ext cx="488" cy="317"/>
            </a:xfrm>
            <a:custGeom>
              <a:avLst/>
              <a:gdLst>
                <a:gd name="connisteX0" fmla="*/ 4892 w 502906"/>
                <a:gd name="connsiteY0" fmla="*/ 210556 h 326980"/>
                <a:gd name="connisteX1" fmla="*/ 69027 w 502906"/>
                <a:gd name="connsiteY1" fmla="*/ 269611 h 326980"/>
                <a:gd name="connisteX2" fmla="*/ 133162 w 502906"/>
                <a:gd name="connsiteY2" fmla="*/ 298186 h 326980"/>
                <a:gd name="connisteX3" fmla="*/ 197932 w 502906"/>
                <a:gd name="connsiteY3" fmla="*/ 322316 h 326980"/>
                <a:gd name="connisteX4" fmla="*/ 262067 w 502906"/>
                <a:gd name="connsiteY4" fmla="*/ 324856 h 326980"/>
                <a:gd name="connisteX5" fmla="*/ 326202 w 502906"/>
                <a:gd name="connsiteY5" fmla="*/ 324856 h 326980"/>
                <a:gd name="connisteX6" fmla="*/ 390337 w 502906"/>
                <a:gd name="connsiteY6" fmla="*/ 303266 h 326980"/>
                <a:gd name="connisteX7" fmla="*/ 455107 w 502906"/>
                <a:gd name="connsiteY7" fmla="*/ 286756 h 326980"/>
                <a:gd name="connisteX8" fmla="*/ 497652 w 502906"/>
                <a:gd name="connsiteY8" fmla="*/ 221986 h 326980"/>
                <a:gd name="connisteX9" fmla="*/ 493207 w 502906"/>
                <a:gd name="connsiteY9" fmla="*/ 157851 h 326980"/>
                <a:gd name="connisteX10" fmla="*/ 437962 w 502906"/>
                <a:gd name="connsiteY10" fmla="*/ 93716 h 326980"/>
                <a:gd name="connisteX11" fmla="*/ 373827 w 502906"/>
                <a:gd name="connsiteY11" fmla="*/ 31486 h 326980"/>
                <a:gd name="connisteX12" fmla="*/ 307152 w 502906"/>
                <a:gd name="connsiteY12" fmla="*/ 5451 h 326980"/>
                <a:gd name="connisteX13" fmla="*/ 243017 w 502906"/>
                <a:gd name="connsiteY13" fmla="*/ 1006 h 326980"/>
                <a:gd name="connisteX14" fmla="*/ 178882 w 502906"/>
                <a:gd name="connsiteY14" fmla="*/ 1006 h 326980"/>
                <a:gd name="connisteX15" fmla="*/ 114112 w 502906"/>
                <a:gd name="connsiteY15" fmla="*/ 10531 h 326980"/>
                <a:gd name="connisteX16" fmla="*/ 49977 w 502906"/>
                <a:gd name="connsiteY16" fmla="*/ 7991 h 326980"/>
                <a:gd name="connisteX17" fmla="*/ 7432 w 502906"/>
                <a:gd name="connsiteY17" fmla="*/ 72126 h 326980"/>
                <a:gd name="connisteX18" fmla="*/ 7432 w 502906"/>
                <a:gd name="connsiteY18" fmla="*/ 136261 h 326980"/>
                <a:gd name="connisteX19" fmla="*/ 7432 w 502906"/>
                <a:gd name="connsiteY19" fmla="*/ 201031 h 326980"/>
                <a:gd name="connisteX20" fmla="*/ 4892 w 502906"/>
                <a:gd name="connsiteY20" fmla="*/ 210556 h 3269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</a:cxnLst>
              <a:rect l="l" t="t" r="r" b="b"/>
              <a:pathLst>
                <a:path w="502906" h="326981">
                  <a:moveTo>
                    <a:pt x="4892" y="210556"/>
                  </a:moveTo>
                  <a:cubicBezTo>
                    <a:pt x="16957" y="224526"/>
                    <a:pt x="43627" y="251831"/>
                    <a:pt x="69027" y="269611"/>
                  </a:cubicBezTo>
                  <a:cubicBezTo>
                    <a:pt x="94427" y="287391"/>
                    <a:pt x="107127" y="287391"/>
                    <a:pt x="133162" y="298186"/>
                  </a:cubicBezTo>
                  <a:cubicBezTo>
                    <a:pt x="159197" y="308981"/>
                    <a:pt x="171897" y="317236"/>
                    <a:pt x="197932" y="322316"/>
                  </a:cubicBezTo>
                  <a:cubicBezTo>
                    <a:pt x="223967" y="327396"/>
                    <a:pt x="236667" y="324221"/>
                    <a:pt x="262067" y="324856"/>
                  </a:cubicBezTo>
                  <a:cubicBezTo>
                    <a:pt x="287467" y="325491"/>
                    <a:pt x="300802" y="329301"/>
                    <a:pt x="326202" y="324856"/>
                  </a:cubicBezTo>
                  <a:cubicBezTo>
                    <a:pt x="351602" y="320411"/>
                    <a:pt x="364302" y="310886"/>
                    <a:pt x="390337" y="303266"/>
                  </a:cubicBezTo>
                  <a:cubicBezTo>
                    <a:pt x="416372" y="295646"/>
                    <a:pt x="433517" y="303266"/>
                    <a:pt x="455107" y="286756"/>
                  </a:cubicBezTo>
                  <a:cubicBezTo>
                    <a:pt x="476697" y="270246"/>
                    <a:pt x="490032" y="248021"/>
                    <a:pt x="497652" y="221986"/>
                  </a:cubicBezTo>
                  <a:cubicBezTo>
                    <a:pt x="505272" y="195951"/>
                    <a:pt x="505272" y="183251"/>
                    <a:pt x="493207" y="157851"/>
                  </a:cubicBezTo>
                  <a:cubicBezTo>
                    <a:pt x="481142" y="132451"/>
                    <a:pt x="462092" y="119116"/>
                    <a:pt x="437962" y="93716"/>
                  </a:cubicBezTo>
                  <a:cubicBezTo>
                    <a:pt x="413832" y="68316"/>
                    <a:pt x="399862" y="49266"/>
                    <a:pt x="373827" y="31486"/>
                  </a:cubicBezTo>
                  <a:cubicBezTo>
                    <a:pt x="347792" y="13706"/>
                    <a:pt x="333187" y="11801"/>
                    <a:pt x="307152" y="5451"/>
                  </a:cubicBezTo>
                  <a:cubicBezTo>
                    <a:pt x="281117" y="-899"/>
                    <a:pt x="268417" y="1641"/>
                    <a:pt x="243017" y="1006"/>
                  </a:cubicBezTo>
                  <a:cubicBezTo>
                    <a:pt x="217617" y="371"/>
                    <a:pt x="204917" y="-899"/>
                    <a:pt x="178882" y="1006"/>
                  </a:cubicBezTo>
                  <a:cubicBezTo>
                    <a:pt x="152847" y="2911"/>
                    <a:pt x="140147" y="9261"/>
                    <a:pt x="114112" y="10531"/>
                  </a:cubicBezTo>
                  <a:cubicBezTo>
                    <a:pt x="88077" y="11801"/>
                    <a:pt x="71567" y="-4074"/>
                    <a:pt x="49977" y="7991"/>
                  </a:cubicBezTo>
                  <a:cubicBezTo>
                    <a:pt x="28387" y="20056"/>
                    <a:pt x="15687" y="46726"/>
                    <a:pt x="7432" y="72126"/>
                  </a:cubicBezTo>
                  <a:cubicBezTo>
                    <a:pt x="-823" y="97526"/>
                    <a:pt x="7432" y="110226"/>
                    <a:pt x="7432" y="136261"/>
                  </a:cubicBezTo>
                  <a:cubicBezTo>
                    <a:pt x="7432" y="162296"/>
                    <a:pt x="8067" y="186426"/>
                    <a:pt x="7432" y="201031"/>
                  </a:cubicBezTo>
                  <a:cubicBezTo>
                    <a:pt x="6797" y="215636"/>
                    <a:pt x="-7173" y="196586"/>
                    <a:pt x="4892" y="210556"/>
                  </a:cubicBezTo>
                  <a:close/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1" name="组合 10"/>
          <p:cNvGrpSpPr>
            <a:grpSpLocks noChangeAspect="1"/>
          </p:cNvGrpSpPr>
          <p:nvPr/>
        </p:nvGrpSpPr>
        <p:grpSpPr>
          <a:xfrm>
            <a:off x="7602245" y="4835917"/>
            <a:ext cx="489602" cy="324001"/>
            <a:chOff x="15010" y="2901"/>
            <a:chExt cx="524" cy="348"/>
          </a:xfrm>
        </p:grpSpPr>
        <p:pic>
          <p:nvPicPr>
            <p:cNvPr id="12" name="图片 11" descr="cju6ur9l9v9jq0755paud9uka - 副本"/>
            <p:cNvPicPr/>
            <p:nvPr>
              <p:custDataLst>
                <p:tags r:id="rId180"/>
              </p:custDataLst>
            </p:nvPr>
          </p:nvPicPr>
          <p:blipFill>
            <a:blip r:embed="rId127"/>
            <a:stretch>
              <a:fillRect/>
            </a:stretch>
          </p:blipFill>
          <p:spPr>
            <a:xfrm>
              <a:off x="15010" y="2901"/>
              <a:ext cx="524" cy="349"/>
            </a:xfrm>
            <a:prstGeom prst="rect">
              <a:avLst/>
            </a:prstGeom>
          </p:spPr>
        </p:pic>
        <p:sp>
          <p:nvSpPr>
            <p:cNvPr id="13" name="任意多边形 12"/>
            <p:cNvSpPr/>
            <p:nvPr>
              <p:custDataLst>
                <p:tags r:id="rId181"/>
              </p:custDataLst>
            </p:nvPr>
          </p:nvSpPr>
          <p:spPr>
            <a:xfrm>
              <a:off x="15049" y="2922"/>
              <a:ext cx="461" cy="258"/>
            </a:xfrm>
            <a:custGeom>
              <a:avLst/>
              <a:gdLst>
                <a:gd name="connisteX0" fmla="*/ 36097 w 474701"/>
                <a:gd name="connsiteY0" fmla="*/ 45113 h 266134"/>
                <a:gd name="connisteX1" fmla="*/ 537 w 474701"/>
                <a:gd name="connsiteY1" fmla="*/ 109248 h 266134"/>
                <a:gd name="connisteX2" fmla="*/ 62132 w 474701"/>
                <a:gd name="connsiteY2" fmla="*/ 173383 h 266134"/>
                <a:gd name="connisteX3" fmla="*/ 126267 w 474701"/>
                <a:gd name="connsiteY3" fmla="*/ 237518 h 266134"/>
                <a:gd name="connisteX4" fmla="*/ 191037 w 474701"/>
                <a:gd name="connsiteY4" fmla="*/ 249583 h 266134"/>
                <a:gd name="connisteX5" fmla="*/ 255172 w 474701"/>
                <a:gd name="connsiteY5" fmla="*/ 256568 h 266134"/>
                <a:gd name="connisteX6" fmla="*/ 319307 w 474701"/>
                <a:gd name="connsiteY6" fmla="*/ 266093 h 266134"/>
                <a:gd name="connisteX7" fmla="*/ 383442 w 474701"/>
                <a:gd name="connsiteY7" fmla="*/ 254663 h 266134"/>
                <a:gd name="connisteX8" fmla="*/ 448212 w 474701"/>
                <a:gd name="connsiteY8" fmla="*/ 207038 h 266134"/>
                <a:gd name="connisteX9" fmla="*/ 471707 w 474701"/>
                <a:gd name="connsiteY9" fmla="*/ 142268 h 266134"/>
                <a:gd name="connisteX10" fmla="*/ 464722 w 474701"/>
                <a:gd name="connsiteY10" fmla="*/ 78133 h 266134"/>
                <a:gd name="connisteX11" fmla="*/ 400587 w 474701"/>
                <a:gd name="connsiteY11" fmla="*/ 27968 h 266134"/>
                <a:gd name="connisteX12" fmla="*/ 335817 w 474701"/>
                <a:gd name="connsiteY12" fmla="*/ 13998 h 266134"/>
                <a:gd name="connisteX13" fmla="*/ 271682 w 474701"/>
                <a:gd name="connsiteY13" fmla="*/ 11458 h 266134"/>
                <a:gd name="connisteX14" fmla="*/ 207547 w 474701"/>
                <a:gd name="connsiteY14" fmla="*/ 1933 h 266134"/>
                <a:gd name="connisteX15" fmla="*/ 143412 w 474701"/>
                <a:gd name="connsiteY15" fmla="*/ 1933 h 266134"/>
                <a:gd name="connisteX16" fmla="*/ 76737 w 474701"/>
                <a:gd name="connsiteY16" fmla="*/ 16538 h 266134"/>
                <a:gd name="connisteX17" fmla="*/ 11967 w 474701"/>
                <a:gd name="connsiteY17" fmla="*/ 75593 h 26613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</a:cxnLst>
              <a:rect l="l" t="t" r="r" b="b"/>
              <a:pathLst>
                <a:path w="474702" h="266134">
                  <a:moveTo>
                    <a:pt x="36098" y="45114"/>
                  </a:moveTo>
                  <a:cubicBezTo>
                    <a:pt x="27843" y="56544"/>
                    <a:pt x="-4542" y="83849"/>
                    <a:pt x="538" y="109249"/>
                  </a:cubicBezTo>
                  <a:cubicBezTo>
                    <a:pt x="5618" y="134649"/>
                    <a:pt x="36733" y="147984"/>
                    <a:pt x="62133" y="173384"/>
                  </a:cubicBezTo>
                  <a:cubicBezTo>
                    <a:pt x="87533" y="198784"/>
                    <a:pt x="100233" y="222279"/>
                    <a:pt x="126268" y="237519"/>
                  </a:cubicBezTo>
                  <a:cubicBezTo>
                    <a:pt x="152303" y="252759"/>
                    <a:pt x="165003" y="245774"/>
                    <a:pt x="191038" y="249584"/>
                  </a:cubicBezTo>
                  <a:cubicBezTo>
                    <a:pt x="217073" y="253394"/>
                    <a:pt x="229773" y="253394"/>
                    <a:pt x="255173" y="256569"/>
                  </a:cubicBezTo>
                  <a:cubicBezTo>
                    <a:pt x="280573" y="259744"/>
                    <a:pt x="293908" y="266729"/>
                    <a:pt x="319308" y="266094"/>
                  </a:cubicBezTo>
                  <a:cubicBezTo>
                    <a:pt x="344708" y="265459"/>
                    <a:pt x="357408" y="266729"/>
                    <a:pt x="383443" y="254664"/>
                  </a:cubicBezTo>
                  <a:cubicBezTo>
                    <a:pt x="409478" y="242599"/>
                    <a:pt x="430433" y="229264"/>
                    <a:pt x="448213" y="207039"/>
                  </a:cubicBezTo>
                  <a:cubicBezTo>
                    <a:pt x="465993" y="184814"/>
                    <a:pt x="468533" y="168304"/>
                    <a:pt x="471708" y="142269"/>
                  </a:cubicBezTo>
                  <a:cubicBezTo>
                    <a:pt x="474883" y="116234"/>
                    <a:pt x="478693" y="100994"/>
                    <a:pt x="464723" y="78134"/>
                  </a:cubicBezTo>
                  <a:cubicBezTo>
                    <a:pt x="450753" y="55274"/>
                    <a:pt x="426623" y="40669"/>
                    <a:pt x="400588" y="27969"/>
                  </a:cubicBezTo>
                  <a:cubicBezTo>
                    <a:pt x="374553" y="15269"/>
                    <a:pt x="361853" y="17174"/>
                    <a:pt x="335818" y="13999"/>
                  </a:cubicBezTo>
                  <a:cubicBezTo>
                    <a:pt x="309783" y="10824"/>
                    <a:pt x="297083" y="13999"/>
                    <a:pt x="271683" y="11459"/>
                  </a:cubicBezTo>
                  <a:cubicBezTo>
                    <a:pt x="246283" y="8919"/>
                    <a:pt x="232948" y="3839"/>
                    <a:pt x="207548" y="1934"/>
                  </a:cubicBezTo>
                  <a:cubicBezTo>
                    <a:pt x="182148" y="29"/>
                    <a:pt x="169448" y="-1241"/>
                    <a:pt x="143413" y="1934"/>
                  </a:cubicBezTo>
                  <a:cubicBezTo>
                    <a:pt x="117378" y="5109"/>
                    <a:pt x="102773" y="1934"/>
                    <a:pt x="76738" y="16539"/>
                  </a:cubicBezTo>
                  <a:cubicBezTo>
                    <a:pt x="50703" y="31144"/>
                    <a:pt x="23398" y="64164"/>
                    <a:pt x="11968" y="75594"/>
                  </a:cubicBezTo>
                </a:path>
              </a:pathLst>
            </a:custGeom>
            <a:noFill/>
            <a:ln>
              <a:solidFill>
                <a:srgbClr val="1C7203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7590180" y="6693933"/>
            <a:ext cx="487864" cy="324001"/>
            <a:chOff x="15132" y="4228"/>
            <a:chExt cx="524" cy="348"/>
          </a:xfrm>
        </p:grpSpPr>
        <p:pic>
          <p:nvPicPr>
            <p:cNvPr id="15" name="图片 14" descr="C9E6D0797C414246939A90FB57E7B8B9_13188385 - 副本"/>
            <p:cNvPicPr/>
            <p:nvPr>
              <p:custDataLst>
                <p:tags r:id="rId182"/>
              </p:custDataLst>
            </p:nvPr>
          </p:nvPicPr>
          <p:blipFill>
            <a:blip r:embed="rId115"/>
            <a:stretch>
              <a:fillRect/>
            </a:stretch>
          </p:blipFill>
          <p:spPr>
            <a:xfrm>
              <a:off x="15132" y="4228"/>
              <a:ext cx="524" cy="349"/>
            </a:xfrm>
            <a:prstGeom prst="rect">
              <a:avLst/>
            </a:prstGeom>
          </p:spPr>
        </p:pic>
        <p:sp>
          <p:nvSpPr>
            <p:cNvPr id="16" name="任意多边形 15"/>
            <p:cNvSpPr/>
            <p:nvPr>
              <p:custDataLst>
                <p:tags r:id="rId183"/>
              </p:custDataLst>
            </p:nvPr>
          </p:nvSpPr>
          <p:spPr>
            <a:xfrm>
              <a:off x="15151" y="4251"/>
              <a:ext cx="493" cy="313"/>
            </a:xfrm>
            <a:custGeom>
              <a:avLst/>
              <a:gdLst>
                <a:gd name="connisteX0" fmla="*/ 30041 w 508479"/>
                <a:gd name="connsiteY0" fmla="*/ 71 h 341923"/>
                <a:gd name="connisteX1" fmla="*/ 96716 w 508479"/>
                <a:gd name="connsiteY1" fmla="*/ 14041 h 341923"/>
                <a:gd name="connisteX2" fmla="*/ 160851 w 508479"/>
                <a:gd name="connsiteY2" fmla="*/ 14041 h 341923"/>
                <a:gd name="connisteX3" fmla="*/ 225621 w 508479"/>
                <a:gd name="connsiteY3" fmla="*/ 38171 h 341923"/>
                <a:gd name="connisteX4" fmla="*/ 289756 w 508479"/>
                <a:gd name="connsiteY4" fmla="*/ 83256 h 341923"/>
                <a:gd name="connisteX5" fmla="*/ 353891 w 508479"/>
                <a:gd name="connsiteY5" fmla="*/ 111831 h 341923"/>
                <a:gd name="connisteX6" fmla="*/ 418026 w 508479"/>
                <a:gd name="connsiteY6" fmla="*/ 166441 h 341923"/>
                <a:gd name="connisteX7" fmla="*/ 480256 w 508479"/>
                <a:gd name="connsiteY7" fmla="*/ 231211 h 341923"/>
                <a:gd name="connisteX8" fmla="*/ 506291 w 508479"/>
                <a:gd name="connsiteY8" fmla="*/ 295346 h 341923"/>
                <a:gd name="connisteX9" fmla="*/ 439616 w 508479"/>
                <a:gd name="connsiteY9" fmla="*/ 323921 h 341923"/>
                <a:gd name="connisteX10" fmla="*/ 372941 w 508479"/>
                <a:gd name="connsiteY10" fmla="*/ 328366 h 341923"/>
                <a:gd name="connisteX11" fmla="*/ 308806 w 508479"/>
                <a:gd name="connsiteY11" fmla="*/ 330906 h 341923"/>
                <a:gd name="connisteX12" fmla="*/ 244671 w 508479"/>
                <a:gd name="connsiteY12" fmla="*/ 330906 h 341923"/>
                <a:gd name="connisteX13" fmla="*/ 179901 w 508479"/>
                <a:gd name="connsiteY13" fmla="*/ 330906 h 341923"/>
                <a:gd name="connisteX14" fmla="*/ 115766 w 508479"/>
                <a:gd name="connsiteY14" fmla="*/ 335986 h 341923"/>
                <a:gd name="connisteX15" fmla="*/ 51631 w 508479"/>
                <a:gd name="connsiteY15" fmla="*/ 335986 h 341923"/>
                <a:gd name="connisteX16" fmla="*/ 13531 w 508479"/>
                <a:gd name="connsiteY16" fmla="*/ 271216 h 341923"/>
                <a:gd name="connisteX17" fmla="*/ 1466 w 508479"/>
                <a:gd name="connsiteY17" fmla="*/ 207081 h 341923"/>
                <a:gd name="connisteX18" fmla="*/ 1466 w 508479"/>
                <a:gd name="connsiteY18" fmla="*/ 142946 h 341923"/>
                <a:gd name="connisteX19" fmla="*/ 6546 w 508479"/>
                <a:gd name="connsiteY19" fmla="*/ 78811 h 341923"/>
                <a:gd name="connisteX20" fmla="*/ 16071 w 508479"/>
                <a:gd name="connsiteY20" fmla="*/ 14041 h 341923"/>
                <a:gd name="connisteX21" fmla="*/ 30041 w 508479"/>
                <a:gd name="connsiteY21" fmla="*/ 71 h 34192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</a:cxnLst>
              <a:rect l="l" t="t" r="r" b="b"/>
              <a:pathLst>
                <a:path w="508479" h="341924">
                  <a:moveTo>
                    <a:pt x="30041" y="71"/>
                  </a:moveTo>
                  <a:cubicBezTo>
                    <a:pt x="45916" y="71"/>
                    <a:pt x="70681" y="11501"/>
                    <a:pt x="96716" y="14041"/>
                  </a:cubicBezTo>
                  <a:cubicBezTo>
                    <a:pt x="122751" y="16581"/>
                    <a:pt x="134816" y="8961"/>
                    <a:pt x="160851" y="14041"/>
                  </a:cubicBezTo>
                  <a:cubicBezTo>
                    <a:pt x="186886" y="19121"/>
                    <a:pt x="199586" y="24201"/>
                    <a:pt x="225621" y="38171"/>
                  </a:cubicBezTo>
                  <a:cubicBezTo>
                    <a:pt x="251656" y="52141"/>
                    <a:pt x="264356" y="68651"/>
                    <a:pt x="289756" y="83256"/>
                  </a:cubicBezTo>
                  <a:cubicBezTo>
                    <a:pt x="315156" y="97861"/>
                    <a:pt x="328491" y="95321"/>
                    <a:pt x="353891" y="111831"/>
                  </a:cubicBezTo>
                  <a:cubicBezTo>
                    <a:pt x="379291" y="128341"/>
                    <a:pt x="392626" y="142311"/>
                    <a:pt x="418026" y="166441"/>
                  </a:cubicBezTo>
                  <a:cubicBezTo>
                    <a:pt x="443426" y="190571"/>
                    <a:pt x="462476" y="205176"/>
                    <a:pt x="480256" y="231211"/>
                  </a:cubicBezTo>
                  <a:cubicBezTo>
                    <a:pt x="498036" y="257246"/>
                    <a:pt x="514546" y="276931"/>
                    <a:pt x="506291" y="295346"/>
                  </a:cubicBezTo>
                  <a:cubicBezTo>
                    <a:pt x="498036" y="313761"/>
                    <a:pt x="466286" y="317571"/>
                    <a:pt x="439616" y="323921"/>
                  </a:cubicBezTo>
                  <a:cubicBezTo>
                    <a:pt x="412946" y="330271"/>
                    <a:pt x="398976" y="327096"/>
                    <a:pt x="372941" y="328366"/>
                  </a:cubicBezTo>
                  <a:cubicBezTo>
                    <a:pt x="346906" y="329636"/>
                    <a:pt x="334206" y="330271"/>
                    <a:pt x="308806" y="330906"/>
                  </a:cubicBezTo>
                  <a:cubicBezTo>
                    <a:pt x="283406" y="331541"/>
                    <a:pt x="270706" y="330906"/>
                    <a:pt x="244671" y="330906"/>
                  </a:cubicBezTo>
                  <a:cubicBezTo>
                    <a:pt x="218636" y="330906"/>
                    <a:pt x="205936" y="329636"/>
                    <a:pt x="179901" y="330906"/>
                  </a:cubicBezTo>
                  <a:cubicBezTo>
                    <a:pt x="153866" y="332176"/>
                    <a:pt x="141166" y="334716"/>
                    <a:pt x="115766" y="335986"/>
                  </a:cubicBezTo>
                  <a:cubicBezTo>
                    <a:pt x="90366" y="337256"/>
                    <a:pt x="71951" y="348686"/>
                    <a:pt x="51631" y="335986"/>
                  </a:cubicBezTo>
                  <a:cubicBezTo>
                    <a:pt x="31311" y="323286"/>
                    <a:pt x="23691" y="297251"/>
                    <a:pt x="13531" y="271216"/>
                  </a:cubicBezTo>
                  <a:cubicBezTo>
                    <a:pt x="3371" y="245181"/>
                    <a:pt x="4006" y="232481"/>
                    <a:pt x="1466" y="207081"/>
                  </a:cubicBezTo>
                  <a:cubicBezTo>
                    <a:pt x="-1074" y="181681"/>
                    <a:pt x="196" y="168346"/>
                    <a:pt x="1466" y="142946"/>
                  </a:cubicBezTo>
                  <a:cubicBezTo>
                    <a:pt x="2736" y="117546"/>
                    <a:pt x="3371" y="104846"/>
                    <a:pt x="6546" y="78811"/>
                  </a:cubicBezTo>
                  <a:cubicBezTo>
                    <a:pt x="9721" y="52776"/>
                    <a:pt x="11626" y="29916"/>
                    <a:pt x="16071" y="14041"/>
                  </a:cubicBezTo>
                  <a:cubicBezTo>
                    <a:pt x="20516" y="-1834"/>
                    <a:pt x="14166" y="71"/>
                    <a:pt x="30041" y="71"/>
                  </a:cubicBezTo>
                  <a:close/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10"/>
            </a:p>
          </p:txBody>
        </p:sp>
      </p:grpSp>
      <p:sp>
        <p:nvSpPr>
          <p:cNvPr id="17" name="下箭头 16"/>
          <p:cNvSpPr/>
          <p:nvPr>
            <p:custDataLst>
              <p:tags r:id="rId184"/>
            </p:custDataLst>
          </p:nvPr>
        </p:nvSpPr>
        <p:spPr>
          <a:xfrm rot="1140000">
            <a:off x="7059953" y="6206252"/>
            <a:ext cx="173991" cy="520702"/>
          </a:xfrm>
          <a:prstGeom prst="downArrow">
            <a:avLst/>
          </a:prstGeom>
          <a:solidFill>
            <a:srgbClr val="FCDB72"/>
          </a:solidFill>
          <a:ln>
            <a:solidFill>
              <a:srgbClr val="FCDB7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>
            <p:custDataLst>
              <p:tags r:id="rId185"/>
            </p:custDataLst>
          </p:nvPr>
        </p:nvSpPr>
        <p:spPr>
          <a:xfrm rot="18900000">
            <a:off x="6761968" y="6333266"/>
            <a:ext cx="172800" cy="522000"/>
          </a:xfrm>
          <a:prstGeom prst="downArrow">
            <a:avLst/>
          </a:prstGeom>
          <a:solidFill>
            <a:srgbClr val="3E86B5"/>
          </a:solidFill>
          <a:ln>
            <a:solidFill>
              <a:srgbClr val="3E86B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>
            <p:custDataLst>
              <p:tags r:id="rId186"/>
            </p:custDataLst>
          </p:nvPr>
        </p:nvSpPr>
        <p:spPr>
          <a:xfrm rot="5580000">
            <a:off x="7418730" y="4138049"/>
            <a:ext cx="173991" cy="520702"/>
          </a:xfrm>
          <a:prstGeom prst="downArrow">
            <a:avLst/>
          </a:prstGeom>
          <a:solidFill>
            <a:srgbClr val="FCDB72"/>
          </a:solidFill>
          <a:ln>
            <a:solidFill>
              <a:srgbClr val="FCDB7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>
            <p:custDataLst>
              <p:tags r:id="rId187"/>
            </p:custDataLst>
          </p:nvPr>
        </p:nvSpPr>
        <p:spPr>
          <a:xfrm rot="8520000">
            <a:off x="7056000" y="4419307"/>
            <a:ext cx="172800" cy="522000"/>
          </a:xfrm>
          <a:prstGeom prst="downArrow">
            <a:avLst/>
          </a:prstGeom>
          <a:solidFill>
            <a:srgbClr val="3E86B5"/>
          </a:solidFill>
          <a:ln>
            <a:solidFill>
              <a:srgbClr val="3E86B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>
            <p:custDataLst>
              <p:tags r:id="rId188"/>
            </p:custDataLst>
          </p:nvPr>
        </p:nvSpPr>
        <p:spPr>
          <a:xfrm rot="4140000">
            <a:off x="7388250" y="3240791"/>
            <a:ext cx="173991" cy="520702"/>
          </a:xfrm>
          <a:prstGeom prst="downArrow">
            <a:avLst/>
          </a:prstGeom>
          <a:solidFill>
            <a:srgbClr val="FCDB72"/>
          </a:solidFill>
          <a:ln>
            <a:solidFill>
              <a:srgbClr val="FCDB7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>
            <p:custDataLst>
              <p:tags r:id="rId189"/>
            </p:custDataLst>
          </p:nvPr>
        </p:nvSpPr>
        <p:spPr>
          <a:xfrm rot="18780000">
            <a:off x="6853926" y="3240797"/>
            <a:ext cx="172800" cy="522000"/>
          </a:xfrm>
          <a:prstGeom prst="downArrow">
            <a:avLst/>
          </a:prstGeom>
          <a:solidFill>
            <a:srgbClr val="3E86B5"/>
          </a:solidFill>
          <a:ln>
            <a:solidFill>
              <a:srgbClr val="3E86B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>
            <p:custDataLst>
              <p:tags r:id="rId190"/>
            </p:custDataLst>
          </p:nvPr>
        </p:nvSpPr>
        <p:spPr>
          <a:xfrm rot="4140000">
            <a:off x="8658889" y="2186688"/>
            <a:ext cx="173991" cy="520702"/>
          </a:xfrm>
          <a:prstGeom prst="downArrow">
            <a:avLst/>
          </a:prstGeom>
          <a:solidFill>
            <a:srgbClr val="FCDB72"/>
          </a:solidFill>
          <a:ln>
            <a:solidFill>
              <a:srgbClr val="FCDB7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>
            <p:custDataLst>
              <p:tags r:id="rId191"/>
            </p:custDataLst>
          </p:nvPr>
        </p:nvSpPr>
        <p:spPr>
          <a:xfrm rot="13980000">
            <a:off x="6933837" y="5682969"/>
            <a:ext cx="172800" cy="522000"/>
          </a:xfrm>
          <a:prstGeom prst="downArrow">
            <a:avLst/>
          </a:prstGeom>
          <a:solidFill>
            <a:srgbClr val="BD3BC5"/>
          </a:solidFill>
          <a:ln>
            <a:solidFill>
              <a:srgbClr val="BD3BC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>
            <p:custDataLst>
              <p:tags r:id="rId192"/>
            </p:custDataLst>
          </p:nvPr>
        </p:nvSpPr>
        <p:spPr>
          <a:xfrm rot="13980000">
            <a:off x="13288421" y="5658370"/>
            <a:ext cx="172800" cy="522000"/>
          </a:xfrm>
          <a:prstGeom prst="downArrow">
            <a:avLst/>
          </a:prstGeom>
          <a:solidFill>
            <a:srgbClr val="BD3BC5"/>
          </a:solidFill>
          <a:ln>
            <a:solidFill>
              <a:srgbClr val="BD3BC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1" name="图片 30" descr="1371"/>
          <p:cNvPicPr>
            <a:picLocks noChangeAspect="1"/>
          </p:cNvPicPr>
          <p:nvPr/>
        </p:nvPicPr>
        <p:blipFill>
          <a:blip r:embed="rId193"/>
          <a:stretch>
            <a:fillRect/>
          </a:stretch>
        </p:blipFill>
        <p:spPr>
          <a:xfrm>
            <a:off x="6952638" y="2283843"/>
            <a:ext cx="1075204" cy="806403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7642885" y="2842010"/>
            <a:ext cx="489602" cy="324001"/>
            <a:chOff x="14743" y="4740"/>
            <a:chExt cx="1694" cy="1320"/>
          </a:xfrm>
        </p:grpSpPr>
        <p:pic>
          <p:nvPicPr>
            <p:cNvPr id="32" name="图片 31" descr="1371"/>
            <p:cNvPicPr>
              <a:picLocks noChangeAspect="1"/>
            </p:cNvPicPr>
            <p:nvPr/>
          </p:nvPicPr>
          <p:blipFill>
            <a:blip r:embed="rId194"/>
            <a:stretch>
              <a:fillRect/>
            </a:stretch>
          </p:blipFill>
          <p:spPr>
            <a:xfrm>
              <a:off x="14743" y="4740"/>
              <a:ext cx="1695" cy="1320"/>
            </a:xfrm>
            <a:prstGeom prst="rect">
              <a:avLst/>
            </a:prstGeom>
          </p:spPr>
        </p:pic>
        <p:sp>
          <p:nvSpPr>
            <p:cNvPr id="33" name="任意多边形 32"/>
            <p:cNvSpPr/>
            <p:nvPr/>
          </p:nvSpPr>
          <p:spPr>
            <a:xfrm>
              <a:off x="15780" y="5275"/>
              <a:ext cx="594" cy="540"/>
            </a:xfrm>
            <a:custGeom>
              <a:avLst/>
              <a:gdLst>
                <a:gd name="connisteX0" fmla="*/ 165147 w 376942"/>
                <a:gd name="connsiteY0" fmla="*/ 16274 h 343027"/>
                <a:gd name="connisteX1" fmla="*/ 100377 w 376942"/>
                <a:gd name="connsiteY1" fmla="*/ 32784 h 343027"/>
                <a:gd name="connisteX2" fmla="*/ 50847 w 376942"/>
                <a:gd name="connsiteY2" fmla="*/ 97554 h 343027"/>
                <a:gd name="connisteX3" fmla="*/ 17192 w 376942"/>
                <a:gd name="connsiteY3" fmla="*/ 161689 h 343027"/>
                <a:gd name="connisteX4" fmla="*/ 682 w 376942"/>
                <a:gd name="connsiteY4" fmla="*/ 225824 h 343027"/>
                <a:gd name="connisteX5" fmla="*/ 12747 w 376942"/>
                <a:gd name="connsiteY5" fmla="*/ 289959 h 343027"/>
                <a:gd name="connisteX6" fmla="*/ 79422 w 376942"/>
                <a:gd name="connsiteY6" fmla="*/ 328059 h 343027"/>
                <a:gd name="connisteX7" fmla="*/ 143557 w 376942"/>
                <a:gd name="connsiteY7" fmla="*/ 342664 h 343027"/>
                <a:gd name="connisteX8" fmla="*/ 207692 w 376942"/>
                <a:gd name="connsiteY8" fmla="*/ 318534 h 343027"/>
                <a:gd name="connisteX9" fmla="*/ 271827 w 376942"/>
                <a:gd name="connsiteY9" fmla="*/ 292499 h 343027"/>
                <a:gd name="connisteX10" fmla="*/ 336597 w 376942"/>
                <a:gd name="connsiteY10" fmla="*/ 249954 h 343027"/>
                <a:gd name="connisteX11" fmla="*/ 369617 w 376942"/>
                <a:gd name="connsiteY11" fmla="*/ 185184 h 343027"/>
                <a:gd name="connisteX12" fmla="*/ 376602 w 376942"/>
                <a:gd name="connsiteY12" fmla="*/ 121049 h 343027"/>
                <a:gd name="connisteX13" fmla="*/ 365172 w 376942"/>
                <a:gd name="connsiteY13" fmla="*/ 56914 h 343027"/>
                <a:gd name="connisteX14" fmla="*/ 300402 w 376942"/>
                <a:gd name="connsiteY14" fmla="*/ 6749 h 343027"/>
                <a:gd name="connisteX15" fmla="*/ 233727 w 376942"/>
                <a:gd name="connsiteY15" fmla="*/ 2304 h 343027"/>
                <a:gd name="connisteX16" fmla="*/ 169592 w 376942"/>
                <a:gd name="connsiteY16" fmla="*/ 13734 h 343027"/>
                <a:gd name="connisteX17" fmla="*/ 165147 w 376942"/>
                <a:gd name="connsiteY17" fmla="*/ 16274 h 34302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</a:cxnLst>
              <a:rect l="l" t="t" r="r" b="b"/>
              <a:pathLst>
                <a:path w="376942" h="343027">
                  <a:moveTo>
                    <a:pt x="165148" y="16275"/>
                  </a:moveTo>
                  <a:cubicBezTo>
                    <a:pt x="151178" y="20085"/>
                    <a:pt x="123238" y="16275"/>
                    <a:pt x="100378" y="32785"/>
                  </a:cubicBezTo>
                  <a:cubicBezTo>
                    <a:pt x="77518" y="49295"/>
                    <a:pt x="67358" y="71520"/>
                    <a:pt x="50848" y="97555"/>
                  </a:cubicBezTo>
                  <a:cubicBezTo>
                    <a:pt x="34338" y="123590"/>
                    <a:pt x="27353" y="136290"/>
                    <a:pt x="17193" y="161690"/>
                  </a:cubicBezTo>
                  <a:cubicBezTo>
                    <a:pt x="7033" y="187090"/>
                    <a:pt x="1318" y="200425"/>
                    <a:pt x="683" y="225825"/>
                  </a:cubicBezTo>
                  <a:cubicBezTo>
                    <a:pt x="48" y="251225"/>
                    <a:pt x="-3127" y="269640"/>
                    <a:pt x="12748" y="289960"/>
                  </a:cubicBezTo>
                  <a:cubicBezTo>
                    <a:pt x="28623" y="310280"/>
                    <a:pt x="53388" y="317265"/>
                    <a:pt x="79423" y="328060"/>
                  </a:cubicBezTo>
                  <a:cubicBezTo>
                    <a:pt x="105458" y="338855"/>
                    <a:pt x="118158" y="344570"/>
                    <a:pt x="143558" y="342665"/>
                  </a:cubicBezTo>
                  <a:cubicBezTo>
                    <a:pt x="168958" y="340760"/>
                    <a:pt x="182293" y="328695"/>
                    <a:pt x="207693" y="318535"/>
                  </a:cubicBezTo>
                  <a:cubicBezTo>
                    <a:pt x="233093" y="308375"/>
                    <a:pt x="245793" y="306470"/>
                    <a:pt x="271828" y="292500"/>
                  </a:cubicBezTo>
                  <a:cubicBezTo>
                    <a:pt x="297863" y="278530"/>
                    <a:pt x="316913" y="271545"/>
                    <a:pt x="336598" y="249955"/>
                  </a:cubicBezTo>
                  <a:cubicBezTo>
                    <a:pt x="356283" y="228365"/>
                    <a:pt x="361363" y="211220"/>
                    <a:pt x="369618" y="185185"/>
                  </a:cubicBezTo>
                  <a:cubicBezTo>
                    <a:pt x="377873" y="159150"/>
                    <a:pt x="377238" y="146450"/>
                    <a:pt x="376603" y="121050"/>
                  </a:cubicBezTo>
                  <a:cubicBezTo>
                    <a:pt x="375968" y="95650"/>
                    <a:pt x="380413" y="79775"/>
                    <a:pt x="365173" y="56915"/>
                  </a:cubicBezTo>
                  <a:cubicBezTo>
                    <a:pt x="349933" y="34055"/>
                    <a:pt x="326438" y="17545"/>
                    <a:pt x="300403" y="6750"/>
                  </a:cubicBezTo>
                  <a:cubicBezTo>
                    <a:pt x="274368" y="-4045"/>
                    <a:pt x="259763" y="1035"/>
                    <a:pt x="233728" y="2305"/>
                  </a:cubicBezTo>
                  <a:cubicBezTo>
                    <a:pt x="207693" y="3575"/>
                    <a:pt x="183563" y="11195"/>
                    <a:pt x="169593" y="13735"/>
                  </a:cubicBezTo>
                  <a:cubicBezTo>
                    <a:pt x="155623" y="16275"/>
                    <a:pt x="179118" y="12465"/>
                    <a:pt x="165148" y="16275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5" name="下箭头 34"/>
          <p:cNvSpPr/>
          <p:nvPr>
            <p:custDataLst>
              <p:tags r:id="rId195"/>
            </p:custDataLst>
          </p:nvPr>
        </p:nvSpPr>
        <p:spPr>
          <a:xfrm rot="4140000">
            <a:off x="7768616" y="3546227"/>
            <a:ext cx="173991" cy="520702"/>
          </a:xfrm>
          <a:prstGeom prst="downArrow">
            <a:avLst/>
          </a:prstGeom>
          <a:solidFill>
            <a:srgbClr val="FCDB72"/>
          </a:solidFill>
          <a:ln>
            <a:solidFill>
              <a:srgbClr val="FCDB7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下箭头 35"/>
          <p:cNvSpPr/>
          <p:nvPr>
            <p:custDataLst>
              <p:tags r:id="rId196"/>
            </p:custDataLst>
          </p:nvPr>
        </p:nvSpPr>
        <p:spPr>
          <a:xfrm rot="15300000">
            <a:off x="7269976" y="3786161"/>
            <a:ext cx="172800" cy="522000"/>
          </a:xfrm>
          <a:prstGeom prst="downArrow">
            <a:avLst/>
          </a:prstGeom>
          <a:solidFill>
            <a:srgbClr val="3E86B5"/>
          </a:solidFill>
          <a:ln>
            <a:solidFill>
              <a:srgbClr val="3E86B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1871345" y="603885"/>
            <a:ext cx="2404110" cy="368300"/>
            <a:chOff x="25265" y="5230"/>
            <a:chExt cx="3786" cy="580"/>
          </a:xfrm>
        </p:grpSpPr>
        <p:cxnSp>
          <p:nvCxnSpPr>
            <p:cNvPr id="46" name="直接连接符 45"/>
            <p:cNvCxnSpPr/>
            <p:nvPr>
              <p:custDataLst>
                <p:tags r:id="rId197"/>
              </p:custDataLst>
            </p:nvPr>
          </p:nvCxnSpPr>
          <p:spPr>
            <a:xfrm>
              <a:off x="25265" y="5532"/>
              <a:ext cx="627" cy="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25905" y="5230"/>
              <a:ext cx="314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Flat</a:t>
              </a:r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 polyp </a:t>
              </a:r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border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601210" y="603885"/>
            <a:ext cx="2724150" cy="368300"/>
            <a:chOff x="25265" y="5583"/>
            <a:chExt cx="4290" cy="580"/>
          </a:xfrm>
        </p:grpSpPr>
        <p:cxnSp>
          <p:nvCxnSpPr>
            <p:cNvPr id="45" name="直接连接符 44"/>
            <p:cNvCxnSpPr/>
            <p:nvPr>
              <p:custDataLst>
                <p:tags r:id="rId198"/>
              </p:custDataLst>
            </p:nvPr>
          </p:nvCxnSpPr>
          <p:spPr>
            <a:xfrm flipV="1">
              <a:off x="25265" y="5868"/>
              <a:ext cx="638" cy="5"/>
            </a:xfrm>
            <a:prstGeom prst="line">
              <a:avLst/>
            </a:prstGeom>
            <a:ln>
              <a:solidFill>
                <a:srgbClr val="1C7203"/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>
              <p:custDataLst>
                <p:tags r:id="rId199"/>
              </p:custDataLst>
            </p:nvPr>
          </p:nvSpPr>
          <p:spPr>
            <a:xfrm>
              <a:off x="25895" y="5583"/>
              <a:ext cx="366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1C7203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Pedicle</a:t>
              </a:r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polyp </a:t>
              </a:r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border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332980" y="603885"/>
            <a:ext cx="2730500" cy="368300"/>
            <a:chOff x="25265" y="5945"/>
            <a:chExt cx="4300" cy="580"/>
          </a:xfrm>
        </p:grpSpPr>
        <p:cxnSp>
          <p:nvCxnSpPr>
            <p:cNvPr id="44" name="直接连接符 43"/>
            <p:cNvCxnSpPr/>
            <p:nvPr/>
          </p:nvCxnSpPr>
          <p:spPr>
            <a:xfrm flipV="1">
              <a:off x="25265" y="6221"/>
              <a:ext cx="627" cy="12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>
              <p:custDataLst>
                <p:tags r:id="rId200"/>
              </p:custDataLst>
            </p:nvPr>
          </p:nvSpPr>
          <p:spPr>
            <a:xfrm>
              <a:off x="25905" y="5945"/>
              <a:ext cx="366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Edge</a:t>
              </a:r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polyp </a:t>
              </a:r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border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892030" y="603885"/>
            <a:ext cx="2581275" cy="368300"/>
            <a:chOff x="25265" y="6330"/>
            <a:chExt cx="4065" cy="580"/>
          </a:xfrm>
        </p:grpSpPr>
        <p:sp>
          <p:nvSpPr>
            <p:cNvPr id="41" name="矩形 40"/>
            <p:cNvSpPr/>
            <p:nvPr/>
          </p:nvSpPr>
          <p:spPr>
            <a:xfrm>
              <a:off x="25265" y="6462"/>
              <a:ext cx="680" cy="3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>
              <p:custDataLst>
                <p:tags r:id="rId201"/>
              </p:custDataLst>
            </p:nvPr>
          </p:nvSpPr>
          <p:spPr>
            <a:xfrm>
              <a:off x="25892" y="6330"/>
              <a:ext cx="34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Detected</a:t>
              </a:r>
              <a:r>
                <a:rPr lang="en-US" altLang="zh-CN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 flat</a:t>
              </a:r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 polyps</a:t>
              </a:r>
              <a:endParaRPr lang="en-US" altLang="zh-CN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545695" y="603885"/>
            <a:ext cx="2954020" cy="368300"/>
            <a:chOff x="25265" y="6734"/>
            <a:chExt cx="4652" cy="580"/>
          </a:xfrm>
        </p:grpSpPr>
        <p:sp>
          <p:nvSpPr>
            <p:cNvPr id="43" name="矩形 42"/>
            <p:cNvSpPr/>
            <p:nvPr>
              <p:custDataLst>
                <p:tags r:id="rId202"/>
              </p:custDataLst>
            </p:nvPr>
          </p:nvSpPr>
          <p:spPr>
            <a:xfrm>
              <a:off x="25265" y="6870"/>
              <a:ext cx="680" cy="320"/>
            </a:xfrm>
            <a:prstGeom prst="rect">
              <a:avLst/>
            </a:prstGeom>
            <a:noFill/>
            <a:ln>
              <a:solidFill>
                <a:srgbClr val="1C7203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>
              <p:custDataLst>
                <p:tags r:id="rId203"/>
              </p:custDataLst>
            </p:nvPr>
          </p:nvSpPr>
          <p:spPr>
            <a:xfrm>
              <a:off x="25875" y="6734"/>
              <a:ext cx="404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Detected</a:t>
              </a:r>
              <a:r>
                <a:rPr lang="en-US" altLang="zh-CN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altLang="zh-CN">
                  <a:solidFill>
                    <a:srgbClr val="008200"/>
                  </a:solidFill>
                  <a:latin typeface="Times New Roman" panose="02020603050405020304" charset="0"/>
                  <a:cs typeface="Times New Roman" panose="02020603050405020304" charset="0"/>
                </a:rPr>
                <a:t>p</a:t>
              </a:r>
              <a:r>
                <a:rPr lang="en-US" altLang="zh-CN">
                  <a:solidFill>
                    <a:srgbClr val="008202"/>
                  </a:solidFill>
                  <a:latin typeface="Times New Roman" panose="02020603050405020304" charset="0"/>
                  <a:cs typeface="Times New Roman" panose="02020603050405020304" charset="0"/>
                </a:rPr>
                <a:t>edicle </a:t>
              </a:r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polyps </a:t>
              </a:r>
              <a:endParaRPr lang="en-US" altLang="zh-CN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841500" y="905510"/>
            <a:ext cx="2960370" cy="368300"/>
            <a:chOff x="25265" y="7121"/>
            <a:chExt cx="4662" cy="580"/>
          </a:xfrm>
        </p:grpSpPr>
        <p:sp>
          <p:nvSpPr>
            <p:cNvPr id="42" name="矩形 41"/>
            <p:cNvSpPr/>
            <p:nvPr>
              <p:custDataLst>
                <p:tags r:id="rId204"/>
              </p:custDataLst>
            </p:nvPr>
          </p:nvSpPr>
          <p:spPr>
            <a:xfrm>
              <a:off x="25265" y="7269"/>
              <a:ext cx="680" cy="32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>
              <p:custDataLst>
                <p:tags r:id="rId205"/>
              </p:custDataLst>
            </p:nvPr>
          </p:nvSpPr>
          <p:spPr>
            <a:xfrm>
              <a:off x="25885" y="7121"/>
              <a:ext cx="404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Detected</a:t>
              </a:r>
              <a:r>
                <a:rPr lang="en-US" altLang="zh-CN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altLang="zh-CN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edge</a:t>
              </a:r>
              <a:r>
                <a:rPr lang="en-US" altLang="zh-CN">
                  <a:solidFill>
                    <a:srgbClr val="008202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polyps </a:t>
              </a:r>
              <a:endParaRPr lang="en-US" altLang="zh-CN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320280" y="951230"/>
            <a:ext cx="2962910" cy="368300"/>
            <a:chOff x="25263" y="7519"/>
            <a:chExt cx="4666" cy="580"/>
          </a:xfrm>
        </p:grpSpPr>
        <p:sp>
          <p:nvSpPr>
            <p:cNvPr id="40" name="下箭头 39"/>
            <p:cNvSpPr/>
            <p:nvPr>
              <p:custDataLst>
                <p:tags r:id="rId206"/>
              </p:custDataLst>
            </p:nvPr>
          </p:nvSpPr>
          <p:spPr>
            <a:xfrm rot="5400000">
              <a:off x="25479" y="7473"/>
              <a:ext cx="235" cy="666"/>
            </a:xfrm>
            <a:prstGeom prst="downArrow">
              <a:avLst/>
            </a:prstGeom>
            <a:solidFill>
              <a:srgbClr val="3E86B5"/>
            </a:solidFill>
            <a:ln>
              <a:solidFill>
                <a:srgbClr val="3E86B5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>
              <p:custDataLst>
                <p:tags r:id="rId207"/>
              </p:custDataLst>
            </p:nvPr>
          </p:nvSpPr>
          <p:spPr>
            <a:xfrm>
              <a:off x="25887" y="7519"/>
              <a:ext cx="404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Classification </a:t>
              </a:r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error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640580" y="916305"/>
            <a:ext cx="2479458" cy="368300"/>
            <a:chOff x="25264" y="7925"/>
            <a:chExt cx="4726" cy="580"/>
          </a:xfrm>
        </p:grpSpPr>
        <p:sp>
          <p:nvSpPr>
            <p:cNvPr id="39" name="下箭头 38"/>
            <p:cNvSpPr/>
            <p:nvPr>
              <p:custDataLst>
                <p:tags r:id="rId208"/>
              </p:custDataLst>
            </p:nvPr>
          </p:nvSpPr>
          <p:spPr>
            <a:xfrm rot="5400000">
              <a:off x="25457" y="7877"/>
              <a:ext cx="280" cy="666"/>
            </a:xfrm>
            <a:prstGeom prst="downArrow">
              <a:avLst/>
            </a:prstGeom>
            <a:solidFill>
              <a:srgbClr val="BD3BC5"/>
            </a:solidFill>
            <a:ln>
              <a:solidFill>
                <a:srgbClr val="BD3BC5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>
              <p:custDataLst>
                <p:tags r:id="rId209"/>
              </p:custDataLst>
            </p:nvPr>
          </p:nvSpPr>
          <p:spPr>
            <a:xfrm>
              <a:off x="25948" y="7925"/>
              <a:ext cx="404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Local </a:t>
              </a:r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localization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9921875" y="916305"/>
            <a:ext cx="2971165" cy="368300"/>
            <a:chOff x="25275" y="8316"/>
            <a:chExt cx="4679" cy="580"/>
          </a:xfrm>
        </p:grpSpPr>
        <p:sp>
          <p:nvSpPr>
            <p:cNvPr id="38" name="下箭头 37"/>
            <p:cNvSpPr/>
            <p:nvPr>
              <p:custDataLst>
                <p:tags r:id="rId210"/>
              </p:custDataLst>
            </p:nvPr>
          </p:nvSpPr>
          <p:spPr>
            <a:xfrm rot="5400000">
              <a:off x="25491" y="8276"/>
              <a:ext cx="235" cy="666"/>
            </a:xfrm>
            <a:prstGeom prst="downArrow">
              <a:avLst/>
            </a:prstGeom>
            <a:solidFill>
              <a:srgbClr val="FCDB72"/>
            </a:solidFill>
            <a:ln>
              <a:solidFill>
                <a:srgbClr val="FCDB7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文本框 56"/>
            <p:cNvSpPr txBox="1"/>
            <p:nvPr>
              <p:custDataLst>
                <p:tags r:id="rId211"/>
              </p:custDataLst>
            </p:nvPr>
          </p:nvSpPr>
          <p:spPr>
            <a:xfrm>
              <a:off x="25912" y="8316"/>
              <a:ext cx="404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Localization</a:t>
              </a:r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error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custDataLst>
      <p:tags r:id="rId21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26390" y="413385"/>
            <a:ext cx="29578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Times New Roman" panose="02020603050405020304" charset="0"/>
                <a:cs typeface="Times New Roman" panose="02020603050405020304" charset="0"/>
              </a:rPr>
              <a:t>S1</a:t>
            </a:r>
            <a:endParaRPr lang="en-US" altLang="zh-CN" sz="4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6" name="图片 35" descr="S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4340" y="2249805"/>
            <a:ext cx="8230271" cy="4500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26390" y="413385"/>
            <a:ext cx="29578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Times New Roman" panose="02020603050405020304" charset="0"/>
                <a:cs typeface="Times New Roman" panose="02020603050405020304" charset="0"/>
              </a:rPr>
              <a:t>S2</a:t>
            </a:r>
            <a:endParaRPr lang="en-US" altLang="zh-CN" sz="4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 descr="4E02AF94176C42728B1E1526F9BE6C65_GXNJ31945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6095" y="413385"/>
            <a:ext cx="2133600" cy="2133600"/>
          </a:xfrm>
          <a:prstGeom prst="rect">
            <a:avLst/>
          </a:prstGeom>
        </p:spPr>
      </p:pic>
      <p:pic>
        <p:nvPicPr>
          <p:cNvPr id="3" name="图片 2" descr="86648329A6024F4798C8046C1422E935_131744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775" y="413385"/>
            <a:ext cx="2133600" cy="2133600"/>
          </a:xfrm>
          <a:prstGeom prst="rect">
            <a:avLst/>
          </a:prstGeom>
        </p:spPr>
      </p:pic>
      <p:pic>
        <p:nvPicPr>
          <p:cNvPr id="4" name="图片 3" descr="C9E6D0797C414246939A90FB57E7B8B9_131883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455" y="413385"/>
            <a:ext cx="2133600" cy="2133600"/>
          </a:xfrm>
          <a:prstGeom prst="rect">
            <a:avLst/>
          </a:prstGeom>
        </p:spPr>
      </p:pic>
      <p:pic>
        <p:nvPicPr>
          <p:cNvPr id="5" name="图片 4" descr="4E02AF94176C42728B1E1526F9BE6C65_GXNJ31945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850" y="413385"/>
            <a:ext cx="972000" cy="972000"/>
          </a:xfrm>
          <a:prstGeom prst="rect">
            <a:avLst/>
          </a:prstGeom>
        </p:spPr>
      </p:pic>
      <p:pic>
        <p:nvPicPr>
          <p:cNvPr id="6" name="图片 5" descr="86648329A6024F4798C8046C1422E935_131744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7665" y="413385"/>
            <a:ext cx="972000" cy="972000"/>
          </a:xfrm>
          <a:prstGeom prst="rect">
            <a:avLst/>
          </a:prstGeom>
        </p:spPr>
      </p:pic>
      <p:pic>
        <p:nvPicPr>
          <p:cNvPr id="7" name="图片 6" descr="C9E6D0797C414246939A90FB57E7B8B9_131883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4735" y="413385"/>
            <a:ext cx="972000" cy="972000"/>
          </a:xfrm>
          <a:prstGeom prst="rect">
            <a:avLst/>
          </a:prstGeom>
        </p:spPr>
      </p:pic>
      <p:pic>
        <p:nvPicPr>
          <p:cNvPr id="8" name="图片 7" descr="4E02AF94176C42728B1E1526F9BE6C65_GXNJ31945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4850" y="1574800"/>
            <a:ext cx="972000" cy="972000"/>
          </a:xfrm>
          <a:prstGeom prst="rect">
            <a:avLst/>
          </a:prstGeom>
        </p:spPr>
      </p:pic>
      <p:pic>
        <p:nvPicPr>
          <p:cNvPr id="9" name="图片 8" descr="86648329A6024F4798C8046C1422E935_131744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8770" y="1574800"/>
            <a:ext cx="972000" cy="972000"/>
          </a:xfrm>
          <a:prstGeom prst="rect">
            <a:avLst/>
          </a:prstGeom>
        </p:spPr>
      </p:pic>
      <p:pic>
        <p:nvPicPr>
          <p:cNvPr id="10" name="图片 9" descr="C9E6D0797C414246939A90FB57E7B8B9_131883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4735" y="1574800"/>
            <a:ext cx="972000" cy="972000"/>
          </a:xfrm>
          <a:prstGeom prst="rect">
            <a:avLst/>
          </a:prstGeom>
        </p:spPr>
      </p:pic>
      <p:pic>
        <p:nvPicPr>
          <p:cNvPr id="17" name="图片 16" descr="WSDDN_4E02AF94176C42728B1E1526F9BE6C65_GXNJ31945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6095" y="2546985"/>
            <a:ext cx="2478174" cy="2088000"/>
          </a:xfrm>
          <a:prstGeom prst="rect">
            <a:avLst/>
          </a:prstGeom>
        </p:spPr>
      </p:pic>
      <p:pic>
        <p:nvPicPr>
          <p:cNvPr id="19" name="图片 18" descr="WSDDN_4E02AF94176C42728B1E1526F9BE6C65_GXNJ31945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2550" y="2546985"/>
            <a:ext cx="2478174" cy="2088000"/>
          </a:xfrm>
          <a:prstGeom prst="rect">
            <a:avLst/>
          </a:prstGeom>
        </p:spPr>
      </p:pic>
      <p:pic>
        <p:nvPicPr>
          <p:cNvPr id="21" name="图片 20" descr="WSPD_86648329A6024F4798C8046C1422E935_1317448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7775" y="4634865"/>
            <a:ext cx="2478174" cy="2088000"/>
          </a:xfrm>
          <a:prstGeom prst="rect">
            <a:avLst/>
          </a:prstGeom>
        </p:spPr>
      </p:pic>
      <p:pic>
        <p:nvPicPr>
          <p:cNvPr id="22" name="图片 21" descr="WSPD_86648329A6024F4798C8046C1422E935_1317448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8630" y="4634865"/>
            <a:ext cx="2478174" cy="2088000"/>
          </a:xfrm>
          <a:prstGeom prst="rect">
            <a:avLst/>
          </a:prstGeom>
        </p:spPr>
      </p:pic>
      <p:pic>
        <p:nvPicPr>
          <p:cNvPr id="23" name="图片 22" descr="WSPD_86648329A6024F4798C8046C1422E935_1317448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16920" y="2546985"/>
            <a:ext cx="2478174" cy="2088000"/>
          </a:xfrm>
          <a:prstGeom prst="rect">
            <a:avLst/>
          </a:prstGeom>
        </p:spPr>
      </p:pic>
      <p:pic>
        <p:nvPicPr>
          <p:cNvPr id="25" name="图片 24" descr="WSPD_C9E6D0797C414246939A90FB57E7B8B9_1318838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79150" y="4540885"/>
            <a:ext cx="2478174" cy="2088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708650" y="346710"/>
            <a:ext cx="2203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w/o SCM</a:t>
            </a:r>
            <a:endParaRPr lang="en-US" altLang="zh-CN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9174480" y="398145"/>
            <a:ext cx="2203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w/o SCM</a:t>
            </a:r>
            <a:endParaRPr lang="en-US" altLang="zh-CN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14"/>
            </p:custDataLst>
          </p:nvPr>
        </p:nvSpPr>
        <p:spPr>
          <a:xfrm>
            <a:off x="12408535" y="337185"/>
            <a:ext cx="2203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w/o SCM</a:t>
            </a:r>
            <a:endParaRPr lang="en-US" altLang="zh-CN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15"/>
            </p:custDataLst>
          </p:nvPr>
        </p:nvSpPr>
        <p:spPr>
          <a:xfrm>
            <a:off x="12545695" y="1492885"/>
            <a:ext cx="2203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w/ SCM</a:t>
            </a:r>
            <a:endParaRPr lang="en-US" altLang="zh-CN" b="1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16"/>
            </p:custDataLst>
          </p:nvPr>
        </p:nvSpPr>
        <p:spPr>
          <a:xfrm>
            <a:off x="9250680" y="1513840"/>
            <a:ext cx="2203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w/ SCM</a:t>
            </a:r>
            <a:endParaRPr lang="en-US" altLang="zh-CN" b="1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17"/>
            </p:custDataLst>
          </p:nvPr>
        </p:nvSpPr>
        <p:spPr>
          <a:xfrm>
            <a:off x="5859145" y="1488440"/>
            <a:ext cx="2203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w/ SCM</a:t>
            </a:r>
            <a:endParaRPr lang="en-US" altLang="zh-CN" b="1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18"/>
            </p:custDataLst>
          </p:nvPr>
        </p:nvSpPr>
        <p:spPr>
          <a:xfrm>
            <a:off x="5835650" y="4377055"/>
            <a:ext cx="2203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w/o SCM</a:t>
            </a:r>
            <a:endParaRPr lang="en-US" altLang="zh-CN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19"/>
            </p:custDataLst>
          </p:nvPr>
        </p:nvSpPr>
        <p:spPr>
          <a:xfrm>
            <a:off x="9328150" y="4351655"/>
            <a:ext cx="2203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w/o SCM</a:t>
            </a:r>
            <a:endParaRPr lang="en-US" altLang="zh-CN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20"/>
            </p:custDataLst>
          </p:nvPr>
        </p:nvSpPr>
        <p:spPr>
          <a:xfrm>
            <a:off x="12623165" y="4297045"/>
            <a:ext cx="2203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w/o SCM</a:t>
            </a:r>
            <a:endParaRPr lang="en-US" altLang="zh-CN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21"/>
            </p:custDataLst>
          </p:nvPr>
        </p:nvSpPr>
        <p:spPr>
          <a:xfrm>
            <a:off x="5843905" y="6461125"/>
            <a:ext cx="2203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w/ SCM</a:t>
            </a:r>
            <a:endParaRPr lang="en-US" altLang="zh-CN" b="1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文本框 36"/>
          <p:cNvSpPr txBox="1"/>
          <p:nvPr>
            <p:custDataLst>
              <p:tags r:id="rId22"/>
            </p:custDataLst>
          </p:nvPr>
        </p:nvSpPr>
        <p:spPr>
          <a:xfrm>
            <a:off x="9342120" y="6524625"/>
            <a:ext cx="2203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w/ SCM</a:t>
            </a:r>
            <a:endParaRPr lang="en-US" altLang="zh-CN" b="1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8" name="文本框 37"/>
          <p:cNvSpPr txBox="1"/>
          <p:nvPr>
            <p:custDataLst>
              <p:tags r:id="rId23"/>
            </p:custDataLst>
          </p:nvPr>
        </p:nvSpPr>
        <p:spPr>
          <a:xfrm>
            <a:off x="12802870" y="6415405"/>
            <a:ext cx="2203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w/ SCM</a:t>
            </a:r>
            <a:endParaRPr lang="en-US" altLang="zh-CN" b="1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9" name="文本框 38"/>
          <p:cNvSpPr txBox="1"/>
          <p:nvPr>
            <p:custDataLst>
              <p:tags r:id="rId24"/>
            </p:custDataLst>
          </p:nvPr>
        </p:nvSpPr>
        <p:spPr>
          <a:xfrm>
            <a:off x="4286885" y="2081530"/>
            <a:ext cx="2203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Flat</a:t>
            </a:r>
            <a:endParaRPr lang="en-US" altLang="zh-CN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0" name="文本框 39"/>
          <p:cNvSpPr txBox="1"/>
          <p:nvPr>
            <p:custDataLst>
              <p:tags r:id="rId25"/>
            </p:custDataLst>
          </p:nvPr>
        </p:nvSpPr>
        <p:spPr>
          <a:xfrm>
            <a:off x="7513320" y="2072005"/>
            <a:ext cx="2203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Pedicle</a:t>
            </a:r>
            <a:endParaRPr lang="en-US" altLang="zh-CN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26"/>
            </p:custDataLst>
          </p:nvPr>
        </p:nvSpPr>
        <p:spPr>
          <a:xfrm>
            <a:off x="10864215" y="2056765"/>
            <a:ext cx="2203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Edge</a:t>
            </a:r>
            <a:endParaRPr lang="en-US" altLang="zh-CN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26390" y="413385"/>
            <a:ext cx="29578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Times New Roman" panose="02020603050405020304" charset="0"/>
                <a:cs typeface="Times New Roman" panose="02020603050405020304" charset="0"/>
              </a:rPr>
              <a:t>S3</a:t>
            </a:r>
            <a:endParaRPr lang="en-US" altLang="zh-CN" sz="4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9" name="图片 18" descr="4E02AF94176C42728B1E1526F9BE6C65_GXNJ3194596"/>
          <p:cNvPicPr/>
          <p:nvPr/>
        </p:nvPicPr>
        <p:blipFill>
          <a:blip r:embed="rId1"/>
          <a:stretch>
            <a:fillRect/>
          </a:stretch>
        </p:blipFill>
        <p:spPr>
          <a:xfrm>
            <a:off x="2251075" y="3872865"/>
            <a:ext cx="2134800" cy="2178000"/>
          </a:xfrm>
          <a:prstGeom prst="rect">
            <a:avLst/>
          </a:prstGeom>
        </p:spPr>
      </p:pic>
      <p:pic>
        <p:nvPicPr>
          <p:cNvPr id="22" name="图片 21" descr="64FA2480E6484190AD0AB249F39F5B7B_GX3148802"/>
          <p:cNvPicPr/>
          <p:nvPr/>
        </p:nvPicPr>
        <p:blipFill>
          <a:blip r:embed="rId2">
            <a:lum bright="-6000"/>
          </a:blip>
          <a:stretch>
            <a:fillRect/>
          </a:stretch>
        </p:blipFill>
        <p:spPr>
          <a:xfrm>
            <a:off x="11024870" y="3872865"/>
            <a:ext cx="2134800" cy="2178000"/>
          </a:xfrm>
          <a:prstGeom prst="rect">
            <a:avLst/>
          </a:prstGeom>
        </p:spPr>
      </p:pic>
      <p:pic>
        <p:nvPicPr>
          <p:cNvPr id="27" name="图片 26" descr="4E02AF94176C42728B1E1526F9BE6C65_GXNJ3194596"/>
          <p:cNvPicPr/>
          <p:nvPr/>
        </p:nvPicPr>
        <p:blipFill>
          <a:blip r:embed="rId3"/>
          <a:stretch>
            <a:fillRect/>
          </a:stretch>
        </p:blipFill>
        <p:spPr>
          <a:xfrm>
            <a:off x="2244090" y="1261745"/>
            <a:ext cx="2134800" cy="2178000"/>
          </a:xfrm>
          <a:prstGeom prst="rect">
            <a:avLst/>
          </a:prstGeom>
        </p:spPr>
      </p:pic>
      <p:pic>
        <p:nvPicPr>
          <p:cNvPr id="38" name="图片 37" descr="324F051178444F46A5E9DDA776E1CF56_GXNJ3202525"/>
          <p:cNvPicPr/>
          <p:nvPr/>
        </p:nvPicPr>
        <p:blipFill>
          <a:blip r:embed="rId4"/>
          <a:stretch>
            <a:fillRect/>
          </a:stretch>
        </p:blipFill>
        <p:spPr>
          <a:xfrm>
            <a:off x="8827135" y="3872865"/>
            <a:ext cx="2134800" cy="2178000"/>
          </a:xfrm>
          <a:prstGeom prst="rect">
            <a:avLst/>
          </a:prstGeom>
        </p:spPr>
      </p:pic>
      <p:pic>
        <p:nvPicPr>
          <p:cNvPr id="39" name="图片 38" descr="F2FDC6E9FFEF4C309CDB737F90277F80_GXNJ3200368"/>
          <p:cNvPicPr/>
          <p:nvPr/>
        </p:nvPicPr>
        <p:blipFill>
          <a:blip r:embed="rId5"/>
          <a:stretch>
            <a:fillRect/>
          </a:stretch>
        </p:blipFill>
        <p:spPr>
          <a:xfrm>
            <a:off x="4430395" y="3872865"/>
            <a:ext cx="2134800" cy="2178000"/>
          </a:xfrm>
          <a:prstGeom prst="rect">
            <a:avLst/>
          </a:prstGeom>
        </p:spPr>
      </p:pic>
      <p:pic>
        <p:nvPicPr>
          <p:cNvPr id="40" name="图片 39" descr="9C891AF6DE8744E3B0C333623B15044A_GXNJ3201862"/>
          <p:cNvPicPr/>
          <p:nvPr/>
        </p:nvPicPr>
        <p:blipFill>
          <a:blip r:embed="rId6"/>
          <a:stretch>
            <a:fillRect/>
          </a:stretch>
        </p:blipFill>
        <p:spPr>
          <a:xfrm>
            <a:off x="6640830" y="3872865"/>
            <a:ext cx="2134800" cy="2178000"/>
          </a:xfrm>
          <a:prstGeom prst="rect">
            <a:avLst/>
          </a:prstGeom>
        </p:spPr>
      </p:pic>
      <p:pic>
        <p:nvPicPr>
          <p:cNvPr id="42" name="图片 41" descr="324F051178444F46A5E9DDA776E1CF56_GXNJ3202525"/>
          <p:cNvPicPr/>
          <p:nvPr/>
        </p:nvPicPr>
        <p:blipFill>
          <a:blip r:embed="rId7"/>
          <a:stretch>
            <a:fillRect/>
          </a:stretch>
        </p:blipFill>
        <p:spPr>
          <a:xfrm>
            <a:off x="8818880" y="1261745"/>
            <a:ext cx="2134800" cy="2178000"/>
          </a:xfrm>
          <a:prstGeom prst="rect">
            <a:avLst/>
          </a:prstGeom>
        </p:spPr>
      </p:pic>
      <p:pic>
        <p:nvPicPr>
          <p:cNvPr id="46" name="图片 45" descr="64FA2480E6484190AD0AB249F39F5B7B_GX3148802"/>
          <p:cNvPicPr/>
          <p:nvPr/>
        </p:nvPicPr>
        <p:blipFill>
          <a:blip r:embed="rId8">
            <a:lum bright="-6000"/>
          </a:blip>
          <a:stretch>
            <a:fillRect/>
          </a:stretch>
        </p:blipFill>
        <p:spPr>
          <a:xfrm>
            <a:off x="11003915" y="1261745"/>
            <a:ext cx="2134800" cy="2178000"/>
          </a:xfrm>
          <a:prstGeom prst="rect">
            <a:avLst/>
          </a:prstGeom>
        </p:spPr>
      </p:pic>
      <p:pic>
        <p:nvPicPr>
          <p:cNvPr id="47" name="图片 46" descr="F2FDC6E9FFEF4C309CDB737F90277F80_GXNJ3200368"/>
          <p:cNvPicPr/>
          <p:nvPr/>
        </p:nvPicPr>
        <p:blipFill>
          <a:blip r:embed="rId9"/>
          <a:stretch>
            <a:fillRect/>
          </a:stretch>
        </p:blipFill>
        <p:spPr>
          <a:xfrm>
            <a:off x="4436745" y="1261745"/>
            <a:ext cx="2134800" cy="2178000"/>
          </a:xfrm>
          <a:prstGeom prst="rect">
            <a:avLst/>
          </a:prstGeom>
        </p:spPr>
      </p:pic>
      <p:pic>
        <p:nvPicPr>
          <p:cNvPr id="48" name="图片 47" descr="9C891AF6DE8744E3B0C333623B15044A_GXNJ3201862"/>
          <p:cNvPicPr/>
          <p:nvPr/>
        </p:nvPicPr>
        <p:blipFill>
          <a:blip r:embed="rId10"/>
          <a:stretch>
            <a:fillRect/>
          </a:stretch>
        </p:blipFill>
        <p:spPr>
          <a:xfrm>
            <a:off x="6635115" y="1261745"/>
            <a:ext cx="2134800" cy="2178000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2222500" y="5690870"/>
            <a:ext cx="2134870" cy="359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lable: Pedicle</a:t>
            </a:r>
            <a:endParaRPr lang="en-US" altLang="zh-CN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11083925" y="5677535"/>
            <a:ext cx="2134870" cy="405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lable: </a:t>
            </a:r>
            <a:r>
              <a:rPr lang="en-US" altLang="zh-CN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Pedicle</a:t>
            </a:r>
            <a:endParaRPr lang="en-US" altLang="zh-CN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4481830" y="5695950"/>
            <a:ext cx="2134870" cy="567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lable: </a:t>
            </a:r>
            <a:r>
              <a:rPr lang="en-US" altLang="zh-CN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Edge</a:t>
            </a:r>
            <a:endParaRPr lang="en-US" altLang="zh-CN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13"/>
            </p:custDataLst>
          </p:nvPr>
        </p:nvSpPr>
        <p:spPr>
          <a:xfrm>
            <a:off x="6597015" y="5664200"/>
            <a:ext cx="2134870" cy="313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lable: </a:t>
            </a:r>
            <a:r>
              <a:rPr lang="en-US" altLang="zh-CN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Edge</a:t>
            </a:r>
            <a:endParaRPr lang="en-US" altLang="zh-CN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4" name="文本框 53"/>
          <p:cNvSpPr txBox="1"/>
          <p:nvPr>
            <p:custDataLst>
              <p:tags r:id="rId14"/>
            </p:custDataLst>
          </p:nvPr>
        </p:nvSpPr>
        <p:spPr>
          <a:xfrm>
            <a:off x="6567805" y="5711825"/>
            <a:ext cx="2134870" cy="325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lable: </a:t>
            </a:r>
            <a:r>
              <a:rPr lang="en-US" altLang="zh-CN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Flat</a:t>
            </a:r>
            <a:endParaRPr lang="en-US" altLang="zh-CN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5" name="文本框 54"/>
          <p:cNvSpPr txBox="1"/>
          <p:nvPr>
            <p:custDataLst>
              <p:tags r:id="rId15"/>
            </p:custDataLst>
          </p:nvPr>
        </p:nvSpPr>
        <p:spPr>
          <a:xfrm>
            <a:off x="8799830" y="5664200"/>
            <a:ext cx="213487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lable: </a:t>
            </a:r>
            <a:r>
              <a:rPr lang="en-US" altLang="zh-CN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Flat</a:t>
            </a:r>
            <a:endParaRPr lang="en-US" altLang="zh-CN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496050" y="3206115"/>
            <a:ext cx="3418840" cy="3689350"/>
            <a:chOff x="10902" y="5049"/>
            <a:chExt cx="5384" cy="5810"/>
          </a:xfrm>
        </p:grpSpPr>
        <p:sp>
          <p:nvSpPr>
            <p:cNvPr id="2" name="文本框 1"/>
            <p:cNvSpPr txBox="1"/>
            <p:nvPr>
              <p:custDataLst>
                <p:tags r:id="rId16"/>
              </p:custDataLst>
            </p:nvPr>
          </p:nvSpPr>
          <p:spPr>
            <a:xfrm>
              <a:off x="11368" y="9181"/>
              <a:ext cx="3545" cy="16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>
                <a:lnSpc>
                  <a:spcPct val="150000"/>
                </a:lnSpc>
              </a:pPr>
              <a:r>
                <a:rPr lang="en-US" altLang="zh-CN" sz="2800">
                  <a:latin typeface="Times New Roman" panose="02020603050405020304" charset="0"/>
                  <a:cs typeface="Times New Roman" panose="02020603050405020304" charset="0"/>
                </a:rPr>
                <a:t>(b) w/   DPS</a:t>
              </a:r>
              <a:endParaRPr lang="en-US" altLang="zh-CN" sz="28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7"/>
              </p:custDataLst>
            </p:nvPr>
          </p:nvSpPr>
          <p:spPr>
            <a:xfrm>
              <a:off x="10902" y="5049"/>
              <a:ext cx="5384" cy="16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>
                <a:lnSpc>
                  <a:spcPct val="150000"/>
                </a:lnSpc>
              </a:pPr>
              <a:r>
                <a:rPr lang="zh-CN" altLang="en-US" sz="2800">
                  <a:latin typeface="Times New Roman" panose="02020603050405020304" charset="0"/>
                  <a:cs typeface="Times New Roman" panose="02020603050405020304" charset="0"/>
                </a:rPr>
                <a:t>（</a:t>
              </a:r>
              <a:r>
                <a:rPr lang="en-US" altLang="zh-CN" sz="2800"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r>
                <a:rPr lang="zh-CN" altLang="en-US" sz="2800">
                  <a:latin typeface="Times New Roman" panose="02020603050405020304" charset="0"/>
                  <a:cs typeface="Times New Roman" panose="02020603050405020304" charset="0"/>
                </a:rPr>
                <a:t>）</a:t>
              </a:r>
              <a:r>
                <a:rPr lang="en-US" altLang="zh-CN" sz="2800">
                  <a:latin typeface="Times New Roman" panose="02020603050405020304" charset="0"/>
                  <a:cs typeface="Times New Roman" panose="02020603050405020304" charset="0"/>
                </a:rPr>
                <a:t>w/o DPS</a:t>
              </a:r>
              <a:endParaRPr lang="en-US" altLang="zh-CN" sz="28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28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28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custDataLst>
      <p:tags r:id="rId1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26390" y="413385"/>
            <a:ext cx="29578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Times New Roman" panose="02020603050405020304" charset="0"/>
                <a:cs typeface="Times New Roman" panose="02020603050405020304" charset="0"/>
              </a:rPr>
              <a:t>S4</a:t>
            </a:r>
            <a:endParaRPr lang="en-US" altLang="zh-CN" sz="4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772025" y="1192530"/>
            <a:ext cx="2133600" cy="2179320"/>
            <a:chOff x="2434" y="1145"/>
            <a:chExt cx="3360" cy="3432"/>
          </a:xfrm>
        </p:grpSpPr>
        <p:pic>
          <p:nvPicPr>
            <p:cNvPr id="3" name="图片 2" descr="3FCB8CAB15204A2FA34CF7BDDB38A5AC_GX3161210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34" y="1217"/>
              <a:ext cx="3360" cy="336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2434" y="1145"/>
              <a:ext cx="240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solidFill>
                    <a:srgbClr val="21E51A"/>
                  </a:solidFill>
                  <a:latin typeface="Times New Roman" panose="02020603050405020304" charset="0"/>
                  <a:cs typeface="Times New Roman" panose="02020603050405020304" charset="0"/>
                </a:rPr>
                <a:t>IoU: 1.0</a:t>
              </a:r>
              <a:endParaRPr lang="en-US" altLang="zh-CN" sz="2400" b="1">
                <a:solidFill>
                  <a:srgbClr val="21E51A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983730" y="1253490"/>
            <a:ext cx="2133600" cy="2178685"/>
            <a:chOff x="9449" y="6449"/>
            <a:chExt cx="3360" cy="3431"/>
          </a:xfrm>
        </p:grpSpPr>
        <p:pic>
          <p:nvPicPr>
            <p:cNvPr id="2" name="图片 1" descr="4E02AF94176C42728B1E1526F9BE6C65_GXNJ3194596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9" y="6449"/>
              <a:ext cx="3360" cy="336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9449" y="9156"/>
              <a:ext cx="240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solidFill>
                    <a:srgbClr val="21E51A"/>
                  </a:solidFill>
                  <a:latin typeface="Times New Roman" panose="02020603050405020304" charset="0"/>
                  <a:cs typeface="Times New Roman" panose="02020603050405020304" charset="0"/>
                </a:rPr>
                <a:t>IoU: 0.6</a:t>
              </a:r>
              <a:endParaRPr lang="en-US" altLang="zh-CN" sz="2400" b="1">
                <a:solidFill>
                  <a:srgbClr val="21E51A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987540" y="3387090"/>
            <a:ext cx="2133600" cy="2209800"/>
            <a:chOff x="17553" y="3427"/>
            <a:chExt cx="3360" cy="3480"/>
          </a:xfrm>
        </p:grpSpPr>
        <p:pic>
          <p:nvPicPr>
            <p:cNvPr id="6" name="图片 5" descr="34DA7BC3CCB740B4ADAD48D3356588A1_13170028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3" y="3547"/>
              <a:ext cx="3360" cy="336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>
              <a:off x="17553" y="3427"/>
              <a:ext cx="240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solidFill>
                    <a:srgbClr val="21E51A"/>
                  </a:solidFill>
                  <a:latin typeface="Times New Roman" panose="02020603050405020304" charset="0"/>
                  <a:cs typeface="Times New Roman" panose="02020603050405020304" charset="0"/>
                </a:rPr>
                <a:t>IoU: 0.5</a:t>
              </a:r>
              <a:endParaRPr lang="en-US" altLang="zh-CN" sz="2400" b="1">
                <a:solidFill>
                  <a:srgbClr val="21E51A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3648055" y="1136015"/>
            <a:ext cx="2164080" cy="2235835"/>
            <a:chOff x="25115" y="6038"/>
            <a:chExt cx="3408" cy="3521"/>
          </a:xfrm>
        </p:grpSpPr>
        <p:pic>
          <p:nvPicPr>
            <p:cNvPr id="10" name="图片 9" descr="0825198FE3BE4739B14BB2F8757E2639_GXNJ3188308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63" y="6199"/>
              <a:ext cx="3360" cy="336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25115" y="6038"/>
              <a:ext cx="240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solidFill>
                    <a:srgbClr val="21E51A"/>
                  </a:solidFill>
                  <a:latin typeface="Times New Roman" panose="02020603050405020304" charset="0"/>
                  <a:cs typeface="Times New Roman" panose="02020603050405020304" charset="0"/>
                </a:rPr>
                <a:t>IoU: 0.7</a:t>
              </a:r>
              <a:endParaRPr lang="en-US" altLang="zh-CN" sz="2400" b="1">
                <a:solidFill>
                  <a:srgbClr val="21E51A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741545" y="3432810"/>
            <a:ext cx="2164080" cy="2224405"/>
            <a:chOff x="7764" y="1416"/>
            <a:chExt cx="3408" cy="3503"/>
          </a:xfrm>
        </p:grpSpPr>
        <p:pic>
          <p:nvPicPr>
            <p:cNvPr id="12" name="图片 11" descr="2FB84654B5404D7A84927E21BC26FE12_GXNJ320112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12" y="1416"/>
              <a:ext cx="3360" cy="336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>
              <p:custDataLst>
                <p:tags r:id="rId9"/>
              </p:custDataLst>
            </p:nvPr>
          </p:nvSpPr>
          <p:spPr>
            <a:xfrm>
              <a:off x="7764" y="4195"/>
              <a:ext cx="240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solidFill>
                    <a:srgbClr val="E00D0A"/>
                  </a:solidFill>
                  <a:latin typeface="Times New Roman" panose="02020603050405020304" charset="0"/>
                  <a:cs typeface="Times New Roman" panose="02020603050405020304" charset="0"/>
                </a:rPr>
                <a:t>IoU: 0.4</a:t>
              </a:r>
              <a:endParaRPr lang="en-US" altLang="zh-CN" sz="2400" b="1">
                <a:solidFill>
                  <a:srgbClr val="E00D0A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202420" y="3399790"/>
            <a:ext cx="2133600" cy="2212340"/>
            <a:chOff x="13910" y="5282"/>
            <a:chExt cx="3360" cy="3484"/>
          </a:xfrm>
        </p:grpSpPr>
        <p:pic>
          <p:nvPicPr>
            <p:cNvPr id="8" name="图片 7" descr="092114C9D88D4C69BD7467CEF76ABCCB_GXNJ3202026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910" y="5406"/>
              <a:ext cx="3360" cy="336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3910" y="5310"/>
              <a:ext cx="240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solidFill>
                    <a:srgbClr val="21E51A"/>
                  </a:solidFill>
                  <a:latin typeface="Times New Roman" panose="02020603050405020304" charset="0"/>
                  <a:cs typeface="Times New Roman" panose="02020603050405020304" charset="0"/>
                </a:rPr>
                <a:t>IoU: 0.5</a:t>
              </a:r>
              <a:endParaRPr lang="en-US" altLang="zh-CN" sz="2400" b="1">
                <a:solidFill>
                  <a:srgbClr val="21E51A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15" name="图片 14" descr="7ECB43F92DD9459FB565F4FA0EB1FC7F_GX3165016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910" y="5406"/>
              <a:ext cx="3360" cy="3360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>
              <p:custDataLst>
                <p:tags r:id="rId13"/>
              </p:custDataLst>
            </p:nvPr>
          </p:nvSpPr>
          <p:spPr>
            <a:xfrm>
              <a:off x="13910" y="5282"/>
              <a:ext cx="240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solidFill>
                    <a:srgbClr val="E00D0A"/>
                  </a:solidFill>
                  <a:latin typeface="Times New Roman" panose="02020603050405020304" charset="0"/>
                  <a:cs typeface="Times New Roman" panose="02020603050405020304" charset="0"/>
                </a:rPr>
                <a:t>IoU: 0.2</a:t>
              </a:r>
              <a:endParaRPr lang="en-US" altLang="zh-CN" sz="2400" b="1">
                <a:solidFill>
                  <a:srgbClr val="E00D0A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3669010" y="3478530"/>
            <a:ext cx="2148840" cy="2233930"/>
            <a:chOff x="2956" y="7087"/>
            <a:chExt cx="3384" cy="3518"/>
          </a:xfrm>
        </p:grpSpPr>
        <p:pic>
          <p:nvPicPr>
            <p:cNvPr id="18" name="图片 17" descr="55F595203DAE44719DD036D1EA1759A7_GXNJ3199923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80" y="7087"/>
              <a:ext cx="3360" cy="3360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>
              <p:custDataLst>
                <p:tags r:id="rId15"/>
              </p:custDataLst>
            </p:nvPr>
          </p:nvSpPr>
          <p:spPr>
            <a:xfrm>
              <a:off x="2956" y="9881"/>
              <a:ext cx="240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solidFill>
                    <a:srgbClr val="E00D0A"/>
                  </a:solidFill>
                  <a:latin typeface="Times New Roman" panose="02020603050405020304" charset="0"/>
                  <a:cs typeface="Times New Roman" panose="02020603050405020304" charset="0"/>
                </a:rPr>
                <a:t>IoU: 0.3</a:t>
              </a:r>
              <a:endParaRPr lang="en-US" altLang="zh-CN" sz="2400" b="1">
                <a:solidFill>
                  <a:srgbClr val="E00D0A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1444605" y="1146810"/>
            <a:ext cx="2133600" cy="2225040"/>
            <a:chOff x="20305" y="8622"/>
            <a:chExt cx="3360" cy="3504"/>
          </a:xfrm>
        </p:grpSpPr>
        <p:pic>
          <p:nvPicPr>
            <p:cNvPr id="20" name="图片 19" descr="89BC360A73D640378A28CE7A89D0AD0D_GX3151660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0305" y="8766"/>
              <a:ext cx="3360" cy="3360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>
              <p:custDataLst>
                <p:tags r:id="rId17"/>
              </p:custDataLst>
            </p:nvPr>
          </p:nvSpPr>
          <p:spPr>
            <a:xfrm>
              <a:off x="20305" y="8622"/>
              <a:ext cx="240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solidFill>
                    <a:srgbClr val="E00D0A"/>
                  </a:solidFill>
                  <a:latin typeface="Times New Roman" panose="02020603050405020304" charset="0"/>
                  <a:cs typeface="Times New Roman" panose="02020603050405020304" charset="0"/>
                </a:rPr>
                <a:t>IoU: 0.3</a:t>
              </a:r>
              <a:endParaRPr lang="en-US" altLang="zh-CN" sz="2400" b="1">
                <a:solidFill>
                  <a:srgbClr val="E00D0A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1443335" y="3432810"/>
            <a:ext cx="2133600" cy="2179320"/>
            <a:chOff x="24419" y="1145"/>
            <a:chExt cx="3360" cy="3432"/>
          </a:xfrm>
        </p:grpSpPr>
        <p:pic>
          <p:nvPicPr>
            <p:cNvPr id="22" name="图片 21" descr="F592BC663CC74258BE39B7006643240B_13169707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419" y="1217"/>
              <a:ext cx="3360" cy="3360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>
              <p:custDataLst>
                <p:tags r:id="rId19"/>
              </p:custDataLst>
            </p:nvPr>
          </p:nvSpPr>
          <p:spPr>
            <a:xfrm>
              <a:off x="24419" y="1145"/>
              <a:ext cx="240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solidFill>
                    <a:srgbClr val="21E51A"/>
                  </a:solidFill>
                  <a:latin typeface="Times New Roman" panose="02020603050405020304" charset="0"/>
                  <a:cs typeface="Times New Roman" panose="02020603050405020304" charset="0"/>
                </a:rPr>
                <a:t>IoU: 0.5</a:t>
              </a:r>
              <a:endParaRPr lang="en-US" altLang="zh-CN" sz="2400" b="1">
                <a:solidFill>
                  <a:srgbClr val="21E51A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195435" y="1155700"/>
            <a:ext cx="2148840" cy="2216150"/>
            <a:chOff x="14853" y="9679"/>
            <a:chExt cx="3384" cy="3490"/>
          </a:xfrm>
        </p:grpSpPr>
        <p:pic>
          <p:nvPicPr>
            <p:cNvPr id="24" name="图片 23" descr="F2FDC6E9FFEF4C309CDB737F90277F80_GXNJ32006910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4877" y="9809"/>
              <a:ext cx="3360" cy="3360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>
              <p:custDataLst>
                <p:tags r:id="rId21"/>
              </p:custDataLst>
            </p:nvPr>
          </p:nvSpPr>
          <p:spPr>
            <a:xfrm>
              <a:off x="14853" y="9679"/>
              <a:ext cx="240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solidFill>
                    <a:srgbClr val="21E51A"/>
                  </a:solidFill>
                  <a:latin typeface="Times New Roman" panose="02020603050405020304" charset="0"/>
                  <a:cs typeface="Times New Roman" panose="02020603050405020304" charset="0"/>
                </a:rPr>
                <a:t>IoU: 0.7</a:t>
              </a:r>
              <a:endParaRPr lang="en-US" altLang="zh-CN" sz="2400" b="1">
                <a:solidFill>
                  <a:srgbClr val="21E51A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custDataLst>
      <p:tags r:id="rId2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34.xml><?xml version="1.0" encoding="utf-8"?>
<p:tagLst xmlns:p="http://schemas.openxmlformats.org/presentationml/2006/main">
  <p:tag name="TABLE_ENDDRAG_ORIGIN_RECT" val="1246*475"/>
  <p:tag name="TABLE_ENDDRAG_RECT" val="162*119*1246*475"/>
</p:tagLst>
</file>

<file path=ppt/tags/tag33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36.xml><?xml version="1.0" encoding="utf-8"?>
<p:tagLst xmlns:p="http://schemas.openxmlformats.org/presentationml/2006/main">
  <p:tag name="TABLE_ENDDRAG_ORIGIN_RECT" val="1222*383"/>
  <p:tag name="TABLE_ENDDRAG_RECT" val="187*112*1222*383"/>
</p:tagLst>
</file>

<file path=ppt/tags/tag33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38.xml><?xml version="1.0" encoding="utf-8"?>
<p:tagLst xmlns:p="http://schemas.openxmlformats.org/presentationml/2006/main">
  <p:tag name="TABLE_ENDDRAG_ORIGIN_RECT" val="1305*399"/>
  <p:tag name="TABLE_ENDDRAG_RECT" val="69*157*1305*399"/>
</p:tagLst>
</file>

<file path=ppt/tags/tag33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commondata" val="eyJoZGlkIjoiYTg2ODczZTVjMjNkYzNmM2JhM2NiNTg5YzIxNDk3YmEifQ==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3600</Words>
  <Application>WPS 演示</Application>
  <PresentationFormat>宽屏</PresentationFormat>
  <Paragraphs>1042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宋体</vt:lpstr>
      <vt:lpstr>Wingdings</vt:lpstr>
      <vt:lpstr>Wingdings</vt:lpstr>
      <vt:lpstr>Times New Roman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李建豪</cp:lastModifiedBy>
  <cp:revision>265</cp:revision>
  <dcterms:created xsi:type="dcterms:W3CDTF">2019-06-19T02:08:00Z</dcterms:created>
  <dcterms:modified xsi:type="dcterms:W3CDTF">2024-03-19T02:36:26Z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2052-12.1.0.16250</vt:lpwstr>
  </property>
  <property fmtid="{D5CDD505-2E9C-101B-9397-08002B2CF9AE}" pid="3" name="ICV">
    <vt:lpwstr>2714BC2042754196817988410A36725A</vt:lpwstr>
  </property>
</Properties>
</file>